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38"/>
  </p:notesMasterIdLst>
  <p:handoutMasterIdLst>
    <p:handoutMasterId r:id="rId39"/>
  </p:handoutMasterIdLst>
  <p:sldIdLst>
    <p:sldId id="259" r:id="rId2"/>
    <p:sldId id="299" r:id="rId3"/>
    <p:sldId id="296" r:id="rId4"/>
    <p:sldId id="297" r:id="rId5"/>
    <p:sldId id="298" r:id="rId6"/>
    <p:sldId id="300" r:id="rId7"/>
    <p:sldId id="295" r:id="rId8"/>
    <p:sldId id="301" r:id="rId9"/>
    <p:sldId id="262" r:id="rId10"/>
    <p:sldId id="291" r:id="rId11"/>
    <p:sldId id="292" r:id="rId12"/>
    <p:sldId id="303" r:id="rId13"/>
    <p:sldId id="293" r:id="rId14"/>
    <p:sldId id="304" r:id="rId15"/>
    <p:sldId id="263" r:id="rId16"/>
    <p:sldId id="278" r:id="rId17"/>
    <p:sldId id="264" r:id="rId18"/>
    <p:sldId id="265" r:id="rId19"/>
    <p:sldId id="277" r:id="rId20"/>
    <p:sldId id="266" r:id="rId21"/>
    <p:sldId id="267" r:id="rId22"/>
    <p:sldId id="268" r:id="rId23"/>
    <p:sldId id="276" r:id="rId24"/>
    <p:sldId id="270" r:id="rId25"/>
    <p:sldId id="279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71" r:id="rId35"/>
    <p:sldId id="305" r:id="rId36"/>
    <p:sldId id="272" r:id="rId37"/>
  </p:sldIdLst>
  <p:sldSz cx="9144000" cy="6858000" type="screen4x3"/>
  <p:notesSz cx="6797675" cy="9874250"/>
  <p:embeddedFontLst>
    <p:embeddedFont>
      <p:font typeface="Ericsson Capital TT" panose="02000503000000020004" pitchFamily="2" charset="0"/>
      <p:regular r:id="rId40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99"/>
            <p14:sldId id="296"/>
            <p14:sldId id="297"/>
            <p14:sldId id="298"/>
            <p14:sldId id="300"/>
            <p14:sldId id="295"/>
            <p14:sldId id="301"/>
            <p14:sldId id="262"/>
            <p14:sldId id="291"/>
            <p14:sldId id="292"/>
            <p14:sldId id="303"/>
            <p14:sldId id="293"/>
            <p14:sldId id="304"/>
            <p14:sldId id="263"/>
            <p14:sldId id="278"/>
            <p14:sldId id="264"/>
            <p14:sldId id="265"/>
            <p14:sldId id="277"/>
            <p14:sldId id="266"/>
            <p14:sldId id="267"/>
            <p14:sldId id="268"/>
            <p14:sldId id="276"/>
            <p14:sldId id="270"/>
            <p14:sldId id="279"/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  <p14:sldId id="271"/>
            <p14:sldId id="30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6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151">
          <p15:clr>
            <a:srgbClr val="A4A3A4"/>
          </p15:clr>
        </p15:guide>
        <p15:guide id="4" orient="horz" pos="2449">
          <p15:clr>
            <a:srgbClr val="A4A3A4"/>
          </p15:clr>
        </p15:guide>
        <p15:guide id="5" orient="horz" pos="3566">
          <p15:clr>
            <a:srgbClr val="A4A3A4"/>
          </p15:clr>
        </p15:guide>
        <p15:guide id="6" orient="horz" pos="2545">
          <p15:clr>
            <a:srgbClr val="A4A3A4"/>
          </p15:clr>
        </p15:guide>
        <p15:guide id="7" orient="horz" pos="3845">
          <p15:clr>
            <a:srgbClr val="A4A3A4"/>
          </p15:clr>
        </p15:guide>
        <p15:guide id="8" pos="4969">
          <p15:clr>
            <a:srgbClr val="A4A3A4"/>
          </p15:clr>
        </p15:guide>
        <p15:guide id="9" pos="1941">
          <p15:clr>
            <a:srgbClr val="A4A3A4"/>
          </p15:clr>
        </p15:guide>
        <p15:guide id="10" pos="3818">
          <p15:clr>
            <a:srgbClr val="A4A3A4"/>
          </p15:clr>
        </p15:guide>
        <p15:guide id="11" pos="3727">
          <p15:clr>
            <a:srgbClr val="A4A3A4"/>
          </p15:clr>
        </p15:guide>
        <p15:guide id="12" pos="2834">
          <p15:clr>
            <a:srgbClr val="A4A3A4"/>
          </p15:clr>
        </p15:guide>
        <p15:guide id="13" pos="2926">
          <p15:clr>
            <a:srgbClr val="A4A3A4"/>
          </p15:clr>
        </p15:guide>
        <p15:guide id="14" pos="248">
          <p15:clr>
            <a:srgbClr val="A4A3A4"/>
          </p15:clr>
        </p15:guide>
        <p15:guide id="15" pos="2034">
          <p15:clr>
            <a:srgbClr val="A4A3A4"/>
          </p15:clr>
        </p15:guide>
        <p15:guide id="16" pos="2879">
          <p15:clr>
            <a:srgbClr val="A4A3A4"/>
          </p15:clr>
        </p15:guide>
        <p15:guide id="17" pos="2676">
          <p15:clr>
            <a:srgbClr val="A4A3A4"/>
          </p15:clr>
        </p15:guide>
        <p15:guide id="18" pos="3084">
          <p15:clr>
            <a:srgbClr val="A4A3A4"/>
          </p15:clr>
        </p15:guide>
        <p15:guide id="19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7D3"/>
    <a:srgbClr val="8BC5FF"/>
    <a:srgbClr val="99CCFF"/>
    <a:srgbClr val="6A8FBF"/>
    <a:srgbClr val="00A9D4"/>
    <a:srgbClr val="007B78"/>
    <a:srgbClr val="89BA17"/>
    <a:srgbClr val="FABB00"/>
    <a:srgbClr val="F08A00"/>
    <a:srgbClr val="E3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36" autoAdjust="0"/>
    <p:restoredTop sz="95319" autoAdjust="0"/>
  </p:normalViewPr>
  <p:slideViewPr>
    <p:cSldViewPr snapToGrid="0" snapToObjects="1">
      <p:cViewPr varScale="1">
        <p:scale>
          <a:sx n="102" d="100"/>
          <a:sy n="102" d="100"/>
        </p:scale>
        <p:origin x="132" y="144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3D5A0-87DA-4A24-B4B9-FFEA6EE5160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B77AA6-7ABE-4585-B593-30C519D0EFF4}">
      <dgm:prSet/>
      <dgm:spPr/>
      <dgm:t>
        <a:bodyPr/>
        <a:lstStyle/>
        <a:p>
          <a:pPr rtl="0"/>
          <a:r>
            <a:rPr lang="hu-HU"/>
            <a:t>Bevezetés</a:t>
          </a:r>
          <a:endParaRPr lang="en-US" dirty="0"/>
        </a:p>
      </dgm:t>
    </dgm:pt>
    <dgm:pt modelId="{8072695E-7089-4B31-9DBE-11909C33B0E1}" type="parTrans" cxnId="{A1C5881D-64D4-4F6A-9423-0195394ABB42}">
      <dgm:prSet/>
      <dgm:spPr/>
      <dgm:t>
        <a:bodyPr/>
        <a:lstStyle/>
        <a:p>
          <a:endParaRPr lang="en-US"/>
        </a:p>
      </dgm:t>
    </dgm:pt>
    <dgm:pt modelId="{AB5DBDCC-C08F-4FB5-B9EC-A58E2AF0315C}" type="sibTrans" cxnId="{A1C5881D-64D4-4F6A-9423-0195394ABB42}">
      <dgm:prSet/>
      <dgm:spPr/>
      <dgm:t>
        <a:bodyPr/>
        <a:lstStyle/>
        <a:p>
          <a:endParaRPr lang="en-US"/>
        </a:p>
      </dgm:t>
    </dgm:pt>
    <dgm:pt modelId="{29A61CD8-78A9-49EB-9916-63231199D937}">
      <dgm:prSet/>
      <dgm:spPr/>
      <dgm:t>
        <a:bodyPr/>
        <a:lstStyle/>
        <a:p>
          <a:pPr rtl="0"/>
          <a:r>
            <a:rPr lang="hu-HU"/>
            <a:t>A tesztnyelvek áttekintése</a:t>
          </a:r>
          <a:endParaRPr lang="en-US"/>
        </a:p>
      </dgm:t>
    </dgm:pt>
    <dgm:pt modelId="{9A6695D1-8CC3-4F8F-897B-79A6A7080B62}" type="parTrans" cxnId="{52BF017A-4D6F-4C80-9DDF-DA773A897F0B}">
      <dgm:prSet/>
      <dgm:spPr/>
      <dgm:t>
        <a:bodyPr/>
        <a:lstStyle/>
        <a:p>
          <a:endParaRPr lang="en-US"/>
        </a:p>
      </dgm:t>
    </dgm:pt>
    <dgm:pt modelId="{018C657E-D7F1-4E0C-BBD9-C1AD8B89E232}" type="sibTrans" cxnId="{52BF017A-4D6F-4C80-9DDF-DA773A897F0B}">
      <dgm:prSet/>
      <dgm:spPr/>
      <dgm:t>
        <a:bodyPr/>
        <a:lstStyle/>
        <a:p>
          <a:endParaRPr lang="en-US"/>
        </a:p>
      </dgm:t>
    </dgm:pt>
    <dgm:pt modelId="{481B9290-6064-4205-80E3-7CE015CB90ED}">
      <dgm:prSet/>
      <dgm:spPr/>
      <dgm:t>
        <a:bodyPr/>
        <a:lstStyle/>
        <a:p>
          <a:pPr rtl="0"/>
          <a:r>
            <a:rPr lang="hu-HU"/>
            <a:t>A TDL tervezési szempontjai</a:t>
          </a:r>
          <a:endParaRPr lang="en-US"/>
        </a:p>
      </dgm:t>
    </dgm:pt>
    <dgm:pt modelId="{508402DF-2E46-49D6-A300-BC6B6DBD07C2}" type="parTrans" cxnId="{78378B6F-E656-482E-A178-2D3BF84D73E9}">
      <dgm:prSet/>
      <dgm:spPr/>
      <dgm:t>
        <a:bodyPr/>
        <a:lstStyle/>
        <a:p>
          <a:endParaRPr lang="en-US"/>
        </a:p>
      </dgm:t>
    </dgm:pt>
    <dgm:pt modelId="{7B9DE650-2AA2-4297-BD41-F591D739A0EF}" type="sibTrans" cxnId="{78378B6F-E656-482E-A178-2D3BF84D73E9}">
      <dgm:prSet/>
      <dgm:spPr/>
      <dgm:t>
        <a:bodyPr/>
        <a:lstStyle/>
        <a:p>
          <a:endParaRPr lang="en-US"/>
        </a:p>
      </dgm:t>
    </dgm:pt>
    <dgm:pt modelId="{AC502E18-0080-4F3B-B3C0-68D661241813}">
      <dgm:prSet/>
      <dgm:spPr/>
      <dgm:t>
        <a:bodyPr/>
        <a:lstStyle/>
        <a:p>
          <a:pPr rtl="0"/>
          <a:r>
            <a:rPr lang="hu-HU"/>
            <a:t>A TDL struktúrája</a:t>
          </a:r>
          <a:endParaRPr lang="en-US"/>
        </a:p>
      </dgm:t>
    </dgm:pt>
    <dgm:pt modelId="{026D5B03-FDD3-4BB8-A046-BDA17E723CFE}" type="parTrans" cxnId="{DF8A782B-DE17-424D-A730-00011E9E4EA0}">
      <dgm:prSet/>
      <dgm:spPr/>
      <dgm:t>
        <a:bodyPr/>
        <a:lstStyle/>
        <a:p>
          <a:endParaRPr lang="en-US"/>
        </a:p>
      </dgm:t>
    </dgm:pt>
    <dgm:pt modelId="{E922ECA4-7D04-4970-8DE2-21965AA8F90B}" type="sibTrans" cxnId="{DF8A782B-DE17-424D-A730-00011E9E4EA0}">
      <dgm:prSet/>
      <dgm:spPr/>
      <dgm:t>
        <a:bodyPr/>
        <a:lstStyle/>
        <a:p>
          <a:endParaRPr lang="en-US"/>
        </a:p>
      </dgm:t>
    </dgm:pt>
    <dgm:pt modelId="{4BB57228-1841-4DDC-A1F8-2DE6F8BD791A}">
      <dgm:prSet/>
      <dgm:spPr/>
      <dgm:t>
        <a:bodyPr/>
        <a:lstStyle/>
        <a:p>
          <a:pPr rtl="0"/>
          <a:r>
            <a:rPr lang="hu-HU"/>
            <a:t>A TDL nyelvi elemei</a:t>
          </a:r>
          <a:endParaRPr lang="en-US"/>
        </a:p>
      </dgm:t>
    </dgm:pt>
    <dgm:pt modelId="{15477363-2DF0-4B1D-82B0-9C867D9ADFB1}" type="parTrans" cxnId="{A5D8628D-F4B7-4514-9C04-9D694774C815}">
      <dgm:prSet/>
      <dgm:spPr/>
      <dgm:t>
        <a:bodyPr/>
        <a:lstStyle/>
        <a:p>
          <a:endParaRPr lang="en-US"/>
        </a:p>
      </dgm:t>
    </dgm:pt>
    <dgm:pt modelId="{85EE9CA6-108F-473F-960A-B75853F278F9}" type="sibTrans" cxnId="{A5D8628D-F4B7-4514-9C04-9D694774C815}">
      <dgm:prSet/>
      <dgm:spPr/>
      <dgm:t>
        <a:bodyPr/>
        <a:lstStyle/>
        <a:p>
          <a:endParaRPr lang="en-US"/>
        </a:p>
      </dgm:t>
    </dgm:pt>
    <dgm:pt modelId="{081D1F23-9D83-498F-A6E5-67A5D84083FB}">
      <dgm:prSet/>
      <dgm:spPr/>
      <dgm:t>
        <a:bodyPr/>
        <a:lstStyle/>
        <a:p>
          <a:pPr rtl="0"/>
          <a:r>
            <a:rPr lang="hu-HU"/>
            <a:t>A TDL grafikus reprezentációja</a:t>
          </a:r>
          <a:endParaRPr lang="en-US"/>
        </a:p>
      </dgm:t>
    </dgm:pt>
    <dgm:pt modelId="{88FE85F5-D81F-4BB4-B737-13B16F64675B}" type="parTrans" cxnId="{B0031DD6-260B-4B4E-B2FD-26ACDEA2D168}">
      <dgm:prSet/>
      <dgm:spPr/>
      <dgm:t>
        <a:bodyPr/>
        <a:lstStyle/>
        <a:p>
          <a:endParaRPr lang="en-US"/>
        </a:p>
      </dgm:t>
    </dgm:pt>
    <dgm:pt modelId="{F0929EE9-11FF-4BAD-8CC3-2043EFAADF58}" type="sibTrans" cxnId="{B0031DD6-260B-4B4E-B2FD-26ACDEA2D168}">
      <dgm:prSet/>
      <dgm:spPr/>
      <dgm:t>
        <a:bodyPr/>
        <a:lstStyle/>
        <a:p>
          <a:endParaRPr lang="en-US"/>
        </a:p>
      </dgm:t>
    </dgm:pt>
    <dgm:pt modelId="{3823BA14-AD3C-4880-BFC7-AB76E651D5AE}">
      <dgm:prSet/>
      <dgm:spPr/>
      <dgm:t>
        <a:bodyPr/>
        <a:lstStyle/>
        <a:p>
          <a:pPr rtl="0"/>
          <a:r>
            <a:rPr lang="hu-HU"/>
            <a:t>A TDL jelene és jövője</a:t>
          </a:r>
          <a:endParaRPr lang="en-US"/>
        </a:p>
      </dgm:t>
    </dgm:pt>
    <dgm:pt modelId="{7F1307D7-79CE-449E-8781-E54D89A2FE81}" type="parTrans" cxnId="{1214B187-1515-4F4A-8031-1F268C992408}">
      <dgm:prSet/>
      <dgm:spPr/>
      <dgm:t>
        <a:bodyPr/>
        <a:lstStyle/>
        <a:p>
          <a:endParaRPr lang="en-US"/>
        </a:p>
      </dgm:t>
    </dgm:pt>
    <dgm:pt modelId="{5945F0BB-2191-443C-98CD-FB74EF0FF9A0}" type="sibTrans" cxnId="{1214B187-1515-4F4A-8031-1F268C992408}">
      <dgm:prSet/>
      <dgm:spPr/>
      <dgm:t>
        <a:bodyPr/>
        <a:lstStyle/>
        <a:p>
          <a:endParaRPr lang="en-US"/>
        </a:p>
      </dgm:t>
    </dgm:pt>
    <dgm:pt modelId="{B4CC5328-0A8E-4A0E-856F-4577D7BDEDE9}" type="pres">
      <dgm:prSet presAssocID="{0203D5A0-87DA-4A24-B4B9-FFEA6EE51601}" presName="linear" presStyleCnt="0">
        <dgm:presLayoutVars>
          <dgm:animLvl val="lvl"/>
          <dgm:resizeHandles val="exact"/>
        </dgm:presLayoutVars>
      </dgm:prSet>
      <dgm:spPr/>
    </dgm:pt>
    <dgm:pt modelId="{61C9DDA1-2509-4B91-BAD1-73F25CDE4A88}" type="pres">
      <dgm:prSet presAssocID="{B9B77AA6-7ABE-4585-B593-30C519D0EF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7A20B4E-E1B2-4618-ADFB-55407F9E66EC}" type="pres">
      <dgm:prSet presAssocID="{AB5DBDCC-C08F-4FB5-B9EC-A58E2AF0315C}" presName="spacer" presStyleCnt="0"/>
      <dgm:spPr/>
    </dgm:pt>
    <dgm:pt modelId="{2EADD958-C6FF-44BA-A906-321ECF86B887}" type="pres">
      <dgm:prSet presAssocID="{29A61CD8-78A9-49EB-9916-63231199D9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4E1236-D092-4E9D-BDC3-B4AF59C88BFC}" type="pres">
      <dgm:prSet presAssocID="{018C657E-D7F1-4E0C-BBD9-C1AD8B89E232}" presName="spacer" presStyleCnt="0"/>
      <dgm:spPr/>
    </dgm:pt>
    <dgm:pt modelId="{B4D94E94-42D4-4235-AEAF-DAD33CEE9D92}" type="pres">
      <dgm:prSet presAssocID="{481B9290-6064-4205-80E3-7CE015CB90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98DC43D-3057-4B7C-8305-AF98390BC4A3}" type="pres">
      <dgm:prSet presAssocID="{7B9DE650-2AA2-4297-BD41-F591D739A0EF}" presName="spacer" presStyleCnt="0"/>
      <dgm:spPr/>
    </dgm:pt>
    <dgm:pt modelId="{3E2B392F-313B-45FF-848C-F9282B032A6C}" type="pres">
      <dgm:prSet presAssocID="{AC502E18-0080-4F3B-B3C0-68D6612418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2BD63E-8C50-43C9-A0C6-83381EFB8A13}" type="pres">
      <dgm:prSet presAssocID="{AC502E18-0080-4F3B-B3C0-68D661241813}" presName="childText" presStyleLbl="revTx" presStyleIdx="0" presStyleCnt="1">
        <dgm:presLayoutVars>
          <dgm:bulletEnabled val="1"/>
        </dgm:presLayoutVars>
      </dgm:prSet>
      <dgm:spPr/>
    </dgm:pt>
    <dgm:pt modelId="{EBB521DC-1A66-435D-B089-5ED9A719EE4A}" type="pres">
      <dgm:prSet presAssocID="{3823BA14-AD3C-4880-BFC7-AB76E651D5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E94A303-B31D-446E-BE20-FCF3436C67D4}" type="presOf" srcId="{AC502E18-0080-4F3B-B3C0-68D661241813}" destId="{3E2B392F-313B-45FF-848C-F9282B032A6C}" srcOrd="0" destOrd="0" presId="urn:microsoft.com/office/officeart/2005/8/layout/vList2"/>
    <dgm:cxn modelId="{A1C5881D-64D4-4F6A-9423-0195394ABB42}" srcId="{0203D5A0-87DA-4A24-B4B9-FFEA6EE51601}" destId="{B9B77AA6-7ABE-4585-B593-30C519D0EFF4}" srcOrd="0" destOrd="0" parTransId="{8072695E-7089-4B31-9DBE-11909C33B0E1}" sibTransId="{AB5DBDCC-C08F-4FB5-B9EC-A58E2AF0315C}"/>
    <dgm:cxn modelId="{0DB2D02A-E949-4B68-961F-34E45528421E}" type="presOf" srcId="{29A61CD8-78A9-49EB-9916-63231199D937}" destId="{2EADD958-C6FF-44BA-A906-321ECF86B887}" srcOrd="0" destOrd="0" presId="urn:microsoft.com/office/officeart/2005/8/layout/vList2"/>
    <dgm:cxn modelId="{DF8A782B-DE17-424D-A730-00011E9E4EA0}" srcId="{0203D5A0-87DA-4A24-B4B9-FFEA6EE51601}" destId="{AC502E18-0080-4F3B-B3C0-68D661241813}" srcOrd="3" destOrd="0" parTransId="{026D5B03-FDD3-4BB8-A046-BDA17E723CFE}" sibTransId="{E922ECA4-7D04-4970-8DE2-21965AA8F90B}"/>
    <dgm:cxn modelId="{C61EFC31-7E72-4B01-B215-1C9D9501F276}" type="presOf" srcId="{B9B77AA6-7ABE-4585-B593-30C519D0EFF4}" destId="{61C9DDA1-2509-4B91-BAD1-73F25CDE4A88}" srcOrd="0" destOrd="0" presId="urn:microsoft.com/office/officeart/2005/8/layout/vList2"/>
    <dgm:cxn modelId="{3AB56164-0EA1-486A-A5A6-193E89458CE2}" type="presOf" srcId="{3823BA14-AD3C-4880-BFC7-AB76E651D5AE}" destId="{EBB521DC-1A66-435D-B089-5ED9A719EE4A}" srcOrd="0" destOrd="0" presId="urn:microsoft.com/office/officeart/2005/8/layout/vList2"/>
    <dgm:cxn modelId="{78378B6F-E656-482E-A178-2D3BF84D73E9}" srcId="{0203D5A0-87DA-4A24-B4B9-FFEA6EE51601}" destId="{481B9290-6064-4205-80E3-7CE015CB90ED}" srcOrd="2" destOrd="0" parTransId="{508402DF-2E46-49D6-A300-BC6B6DBD07C2}" sibTransId="{7B9DE650-2AA2-4297-BD41-F591D739A0EF}"/>
    <dgm:cxn modelId="{35CA2C71-DCC6-4D37-855A-02F429AD9746}" type="presOf" srcId="{0203D5A0-87DA-4A24-B4B9-FFEA6EE51601}" destId="{B4CC5328-0A8E-4A0E-856F-4577D7BDEDE9}" srcOrd="0" destOrd="0" presId="urn:microsoft.com/office/officeart/2005/8/layout/vList2"/>
    <dgm:cxn modelId="{52BF017A-4D6F-4C80-9DDF-DA773A897F0B}" srcId="{0203D5A0-87DA-4A24-B4B9-FFEA6EE51601}" destId="{29A61CD8-78A9-49EB-9916-63231199D937}" srcOrd="1" destOrd="0" parTransId="{9A6695D1-8CC3-4F8F-897B-79A6A7080B62}" sibTransId="{018C657E-D7F1-4E0C-BBD9-C1AD8B89E232}"/>
    <dgm:cxn modelId="{1214B187-1515-4F4A-8031-1F268C992408}" srcId="{0203D5A0-87DA-4A24-B4B9-FFEA6EE51601}" destId="{3823BA14-AD3C-4880-BFC7-AB76E651D5AE}" srcOrd="4" destOrd="0" parTransId="{7F1307D7-79CE-449E-8781-E54D89A2FE81}" sibTransId="{5945F0BB-2191-443C-98CD-FB74EF0FF9A0}"/>
    <dgm:cxn modelId="{A5D8628D-F4B7-4514-9C04-9D694774C815}" srcId="{AC502E18-0080-4F3B-B3C0-68D661241813}" destId="{4BB57228-1841-4DDC-A1F8-2DE6F8BD791A}" srcOrd="0" destOrd="0" parTransId="{15477363-2DF0-4B1D-82B0-9C867D9ADFB1}" sibTransId="{85EE9CA6-108F-473F-960A-B75853F278F9}"/>
    <dgm:cxn modelId="{B0031DD6-260B-4B4E-B2FD-26ACDEA2D168}" srcId="{AC502E18-0080-4F3B-B3C0-68D661241813}" destId="{081D1F23-9D83-498F-A6E5-67A5D84083FB}" srcOrd="1" destOrd="0" parTransId="{88FE85F5-D81F-4BB4-B737-13B16F64675B}" sibTransId="{F0929EE9-11FF-4BAD-8CC3-2043EFAADF58}"/>
    <dgm:cxn modelId="{5F8765D6-E864-48CF-8440-61F6AB9EBB37}" type="presOf" srcId="{4BB57228-1841-4DDC-A1F8-2DE6F8BD791A}" destId="{812BD63E-8C50-43C9-A0C6-83381EFB8A13}" srcOrd="0" destOrd="0" presId="urn:microsoft.com/office/officeart/2005/8/layout/vList2"/>
    <dgm:cxn modelId="{F93886DB-EA7A-4DDB-B025-21D97591E5AC}" type="presOf" srcId="{481B9290-6064-4205-80E3-7CE015CB90ED}" destId="{B4D94E94-42D4-4235-AEAF-DAD33CEE9D92}" srcOrd="0" destOrd="0" presId="urn:microsoft.com/office/officeart/2005/8/layout/vList2"/>
    <dgm:cxn modelId="{94E218FF-007A-4719-9F15-997409B4C3DF}" type="presOf" srcId="{081D1F23-9D83-498F-A6E5-67A5D84083FB}" destId="{812BD63E-8C50-43C9-A0C6-83381EFB8A13}" srcOrd="0" destOrd="1" presId="urn:microsoft.com/office/officeart/2005/8/layout/vList2"/>
    <dgm:cxn modelId="{332E3367-82C3-4151-9ECC-00BFBDBA1D23}" type="presParOf" srcId="{B4CC5328-0A8E-4A0E-856F-4577D7BDEDE9}" destId="{61C9DDA1-2509-4B91-BAD1-73F25CDE4A88}" srcOrd="0" destOrd="0" presId="urn:microsoft.com/office/officeart/2005/8/layout/vList2"/>
    <dgm:cxn modelId="{9464B7C9-FB13-4F57-90FD-35725B3AC2C2}" type="presParOf" srcId="{B4CC5328-0A8E-4A0E-856F-4577D7BDEDE9}" destId="{17A20B4E-E1B2-4618-ADFB-55407F9E66EC}" srcOrd="1" destOrd="0" presId="urn:microsoft.com/office/officeart/2005/8/layout/vList2"/>
    <dgm:cxn modelId="{38ED5C88-4B16-4BC8-BEC2-C4D027808D1A}" type="presParOf" srcId="{B4CC5328-0A8E-4A0E-856F-4577D7BDEDE9}" destId="{2EADD958-C6FF-44BA-A906-321ECF86B887}" srcOrd="2" destOrd="0" presId="urn:microsoft.com/office/officeart/2005/8/layout/vList2"/>
    <dgm:cxn modelId="{B67FF4BB-6326-45FD-93F3-F577810AD470}" type="presParOf" srcId="{B4CC5328-0A8E-4A0E-856F-4577D7BDEDE9}" destId="{524E1236-D092-4E9D-BDC3-B4AF59C88BFC}" srcOrd="3" destOrd="0" presId="urn:microsoft.com/office/officeart/2005/8/layout/vList2"/>
    <dgm:cxn modelId="{593F9CB3-E22E-4B6E-88FC-BC3942CD246A}" type="presParOf" srcId="{B4CC5328-0A8E-4A0E-856F-4577D7BDEDE9}" destId="{B4D94E94-42D4-4235-AEAF-DAD33CEE9D92}" srcOrd="4" destOrd="0" presId="urn:microsoft.com/office/officeart/2005/8/layout/vList2"/>
    <dgm:cxn modelId="{0B82CAD9-FB01-4B10-828B-3503C64E8502}" type="presParOf" srcId="{B4CC5328-0A8E-4A0E-856F-4577D7BDEDE9}" destId="{C98DC43D-3057-4B7C-8305-AF98390BC4A3}" srcOrd="5" destOrd="0" presId="urn:microsoft.com/office/officeart/2005/8/layout/vList2"/>
    <dgm:cxn modelId="{81D0B38B-D42C-46BF-A344-E2682B23D877}" type="presParOf" srcId="{B4CC5328-0A8E-4A0E-856F-4577D7BDEDE9}" destId="{3E2B392F-313B-45FF-848C-F9282B032A6C}" srcOrd="6" destOrd="0" presId="urn:microsoft.com/office/officeart/2005/8/layout/vList2"/>
    <dgm:cxn modelId="{07ECAFBC-2417-4D11-BCB6-F26A56357C04}" type="presParOf" srcId="{B4CC5328-0A8E-4A0E-856F-4577D7BDEDE9}" destId="{812BD63E-8C50-43C9-A0C6-83381EFB8A13}" srcOrd="7" destOrd="0" presId="urn:microsoft.com/office/officeart/2005/8/layout/vList2"/>
    <dgm:cxn modelId="{1540D293-6B4A-4980-8993-913724AE767E}" type="presParOf" srcId="{B4CC5328-0A8E-4A0E-856F-4577D7BDEDE9}" destId="{EBB521DC-1A66-435D-B089-5ED9A719EE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EE77E3-65E9-40E4-AC43-6424772F36B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9310C38-7247-4F51-A863-F6F2BCBA5D08}">
      <dgm:prSet/>
      <dgm:spPr/>
      <dgm:t>
        <a:bodyPr/>
        <a:lstStyle/>
        <a:p>
          <a:pPr rtl="0"/>
          <a:r>
            <a:rPr lang="hu-HU" dirty="0"/>
            <a:t>Absztrakt adatok</a:t>
          </a:r>
          <a:endParaRPr lang="en-US" dirty="0"/>
        </a:p>
      </dgm:t>
    </dgm:pt>
    <dgm:pt modelId="{40CFF14D-9E20-4602-8707-1A08FDF15117}" type="parTrans" cxnId="{C417969D-49C7-4F7D-9A4F-0CB6FC84C6D2}">
      <dgm:prSet/>
      <dgm:spPr/>
      <dgm:t>
        <a:bodyPr/>
        <a:lstStyle/>
        <a:p>
          <a:endParaRPr lang="en-US"/>
        </a:p>
      </dgm:t>
    </dgm:pt>
    <dgm:pt modelId="{A3B77515-3DD7-43B0-B3F6-7710AB09EF18}" type="sibTrans" cxnId="{C417969D-49C7-4F7D-9A4F-0CB6FC84C6D2}">
      <dgm:prSet/>
      <dgm:spPr/>
      <dgm:t>
        <a:bodyPr/>
        <a:lstStyle/>
        <a:p>
          <a:endParaRPr lang="en-US"/>
        </a:p>
      </dgm:t>
    </dgm:pt>
    <dgm:pt modelId="{87395425-68FA-4F89-B137-0C0ACA70D89D}">
      <dgm:prSet/>
      <dgm:spPr/>
      <dgm:t>
        <a:bodyPr/>
        <a:lstStyle/>
        <a:p>
          <a:pPr rtl="0"/>
          <a:r>
            <a:rPr lang="hu-HU" dirty="0"/>
            <a:t>Egyszerű és összetett adattípusok (deklaratív)</a:t>
          </a:r>
          <a:endParaRPr lang="en-US" dirty="0"/>
        </a:p>
      </dgm:t>
    </dgm:pt>
    <dgm:pt modelId="{8C8C7D77-EC63-4C59-90F6-93AE90DB9429}" type="parTrans" cxnId="{952CB431-00F2-47E3-AE2D-5F0200EA1B6A}">
      <dgm:prSet/>
      <dgm:spPr/>
      <dgm:t>
        <a:bodyPr/>
        <a:lstStyle/>
        <a:p>
          <a:endParaRPr lang="en-US"/>
        </a:p>
      </dgm:t>
    </dgm:pt>
    <dgm:pt modelId="{74B089A3-8CFD-4870-931D-77555CDE65DC}" type="sibTrans" cxnId="{952CB431-00F2-47E3-AE2D-5F0200EA1B6A}">
      <dgm:prSet/>
      <dgm:spPr/>
      <dgm:t>
        <a:bodyPr/>
        <a:lstStyle/>
        <a:p>
          <a:endParaRPr lang="en-US"/>
        </a:p>
      </dgm:t>
    </dgm:pt>
    <dgm:pt modelId="{5E4DC1BF-9D3F-49AC-908F-F7D9A1C9A7C8}">
      <dgm:prSet/>
      <dgm:spPr/>
      <dgm:t>
        <a:bodyPr/>
        <a:lstStyle/>
        <a:p>
          <a:pPr rtl="0"/>
          <a:r>
            <a:rPr lang="hu-HU" dirty="0"/>
            <a:t>Kötelező és opcionális mezők</a:t>
          </a:r>
          <a:endParaRPr lang="en-US" dirty="0"/>
        </a:p>
      </dgm:t>
    </dgm:pt>
    <dgm:pt modelId="{8C2CB60F-1476-4629-9D10-F3810DAE29F5}" type="parTrans" cxnId="{038D2AEC-F533-4851-9A0E-E2E16CFC4E28}">
      <dgm:prSet/>
      <dgm:spPr/>
      <dgm:t>
        <a:bodyPr/>
        <a:lstStyle/>
        <a:p>
          <a:endParaRPr lang="en-US"/>
        </a:p>
      </dgm:t>
    </dgm:pt>
    <dgm:pt modelId="{8518E440-E989-473E-90E9-7DE47F6CD8C6}" type="sibTrans" cxnId="{038D2AEC-F533-4851-9A0E-E2E16CFC4E28}">
      <dgm:prSet/>
      <dgm:spPr/>
      <dgm:t>
        <a:bodyPr/>
        <a:lstStyle/>
        <a:p>
          <a:endParaRPr lang="en-US"/>
        </a:p>
      </dgm:t>
    </dgm:pt>
    <dgm:pt modelId="{6410A6C4-A919-4D7D-BE5E-12114B1E098B}">
      <dgm:prSet/>
      <dgm:spPr/>
      <dgm:t>
        <a:bodyPr/>
        <a:lstStyle/>
        <a:p>
          <a:pPr rtl="0"/>
          <a:r>
            <a:rPr lang="hu-HU" dirty="0"/>
            <a:t>Konkrét megvalósításhoz kapcsolható (</a:t>
          </a:r>
          <a:r>
            <a:rPr lang="hu-HU" dirty="0" err="1"/>
            <a:t>mapping</a:t>
          </a:r>
          <a:r>
            <a:rPr lang="hu-HU" dirty="0"/>
            <a:t>)</a:t>
          </a:r>
          <a:endParaRPr lang="en-US" dirty="0"/>
        </a:p>
      </dgm:t>
    </dgm:pt>
    <dgm:pt modelId="{EACD7FBC-0BA0-498F-A76E-F3A03F98603C}" type="parTrans" cxnId="{F4801CA8-B901-4C4A-8A43-32C856650A3E}">
      <dgm:prSet/>
      <dgm:spPr/>
      <dgm:t>
        <a:bodyPr/>
        <a:lstStyle/>
        <a:p>
          <a:endParaRPr lang="en-US"/>
        </a:p>
      </dgm:t>
    </dgm:pt>
    <dgm:pt modelId="{0D446C9D-0C6A-45EA-AAA9-7C8BD6836871}" type="sibTrans" cxnId="{F4801CA8-B901-4C4A-8A43-32C856650A3E}">
      <dgm:prSet/>
      <dgm:spPr/>
      <dgm:t>
        <a:bodyPr/>
        <a:lstStyle/>
        <a:p>
          <a:endParaRPr lang="en-US"/>
        </a:p>
      </dgm:t>
    </dgm:pt>
    <dgm:pt modelId="{F9F47915-B326-4155-8CE9-236D78008AEC}" type="pres">
      <dgm:prSet presAssocID="{EEEE77E3-65E9-40E4-AC43-6424772F36B8}" presName="linear" presStyleCnt="0">
        <dgm:presLayoutVars>
          <dgm:animLvl val="lvl"/>
          <dgm:resizeHandles val="exact"/>
        </dgm:presLayoutVars>
      </dgm:prSet>
      <dgm:spPr/>
    </dgm:pt>
    <dgm:pt modelId="{51A4D5DF-90C0-4234-B262-96662A731872}" type="pres">
      <dgm:prSet presAssocID="{E9310C38-7247-4F51-A863-F6F2BCBA5D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D42AC3-AA06-44AE-A5B2-8D1BEAB1A95B}" type="pres">
      <dgm:prSet presAssocID="{A3B77515-3DD7-43B0-B3F6-7710AB09EF18}" presName="spacer" presStyleCnt="0"/>
      <dgm:spPr/>
    </dgm:pt>
    <dgm:pt modelId="{6580F2F6-461A-47FB-80AF-FCF76A155840}" type="pres">
      <dgm:prSet presAssocID="{87395425-68FA-4F89-B137-0C0ACA70D8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205730-CE5D-4578-A252-13F2F85B695C}" type="pres">
      <dgm:prSet presAssocID="{87395425-68FA-4F89-B137-0C0ACA70D89D}" presName="childText" presStyleLbl="revTx" presStyleIdx="0" presStyleCnt="1">
        <dgm:presLayoutVars>
          <dgm:bulletEnabled val="1"/>
        </dgm:presLayoutVars>
      </dgm:prSet>
      <dgm:spPr/>
    </dgm:pt>
    <dgm:pt modelId="{AF8BD062-41F6-4DEC-ACE0-F29105793304}" type="pres">
      <dgm:prSet presAssocID="{6410A6C4-A919-4D7D-BE5E-12114B1E09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C18D18-C856-4C34-94AB-2DEE6C1090D4}" type="presOf" srcId="{EEEE77E3-65E9-40E4-AC43-6424772F36B8}" destId="{F9F47915-B326-4155-8CE9-236D78008AEC}" srcOrd="0" destOrd="0" presId="urn:microsoft.com/office/officeart/2005/8/layout/vList2"/>
    <dgm:cxn modelId="{952CB431-00F2-47E3-AE2D-5F0200EA1B6A}" srcId="{EEEE77E3-65E9-40E4-AC43-6424772F36B8}" destId="{87395425-68FA-4F89-B137-0C0ACA70D89D}" srcOrd="1" destOrd="0" parTransId="{8C8C7D77-EC63-4C59-90F6-93AE90DB9429}" sibTransId="{74B089A3-8CFD-4870-931D-77555CDE65DC}"/>
    <dgm:cxn modelId="{FDBBD77E-9B91-4E72-99DB-7DFCEB9951F4}" type="presOf" srcId="{5E4DC1BF-9D3F-49AC-908F-F7D9A1C9A7C8}" destId="{BC205730-CE5D-4578-A252-13F2F85B695C}" srcOrd="0" destOrd="0" presId="urn:microsoft.com/office/officeart/2005/8/layout/vList2"/>
    <dgm:cxn modelId="{D6A65496-0CA0-4107-A678-51700652979F}" type="presOf" srcId="{87395425-68FA-4F89-B137-0C0ACA70D89D}" destId="{6580F2F6-461A-47FB-80AF-FCF76A155840}" srcOrd="0" destOrd="0" presId="urn:microsoft.com/office/officeart/2005/8/layout/vList2"/>
    <dgm:cxn modelId="{C417969D-49C7-4F7D-9A4F-0CB6FC84C6D2}" srcId="{EEEE77E3-65E9-40E4-AC43-6424772F36B8}" destId="{E9310C38-7247-4F51-A863-F6F2BCBA5D08}" srcOrd="0" destOrd="0" parTransId="{40CFF14D-9E20-4602-8707-1A08FDF15117}" sibTransId="{A3B77515-3DD7-43B0-B3F6-7710AB09EF18}"/>
    <dgm:cxn modelId="{F4801CA8-B901-4C4A-8A43-32C856650A3E}" srcId="{EEEE77E3-65E9-40E4-AC43-6424772F36B8}" destId="{6410A6C4-A919-4D7D-BE5E-12114B1E098B}" srcOrd="2" destOrd="0" parTransId="{EACD7FBC-0BA0-498F-A76E-F3A03F98603C}" sibTransId="{0D446C9D-0C6A-45EA-AAA9-7C8BD6836871}"/>
    <dgm:cxn modelId="{7387FCB0-9820-4FBE-99A7-83363E0BAC19}" type="presOf" srcId="{E9310C38-7247-4F51-A863-F6F2BCBA5D08}" destId="{51A4D5DF-90C0-4234-B262-96662A731872}" srcOrd="0" destOrd="0" presId="urn:microsoft.com/office/officeart/2005/8/layout/vList2"/>
    <dgm:cxn modelId="{038D2AEC-F533-4851-9A0E-E2E16CFC4E28}" srcId="{87395425-68FA-4F89-B137-0C0ACA70D89D}" destId="{5E4DC1BF-9D3F-49AC-908F-F7D9A1C9A7C8}" srcOrd="0" destOrd="0" parTransId="{8C2CB60F-1476-4629-9D10-F3810DAE29F5}" sibTransId="{8518E440-E989-473E-90E9-7DE47F6CD8C6}"/>
    <dgm:cxn modelId="{C0976DFE-17D0-486B-908F-27434C86C207}" type="presOf" srcId="{6410A6C4-A919-4D7D-BE5E-12114B1E098B}" destId="{AF8BD062-41F6-4DEC-ACE0-F29105793304}" srcOrd="0" destOrd="0" presId="urn:microsoft.com/office/officeart/2005/8/layout/vList2"/>
    <dgm:cxn modelId="{4E2F83F8-6022-4B16-88A6-FC0759871578}" type="presParOf" srcId="{F9F47915-B326-4155-8CE9-236D78008AEC}" destId="{51A4D5DF-90C0-4234-B262-96662A731872}" srcOrd="0" destOrd="0" presId="urn:microsoft.com/office/officeart/2005/8/layout/vList2"/>
    <dgm:cxn modelId="{9D7F5085-8DA9-4676-88F5-2862176229D9}" type="presParOf" srcId="{F9F47915-B326-4155-8CE9-236D78008AEC}" destId="{C7D42AC3-AA06-44AE-A5B2-8D1BEAB1A95B}" srcOrd="1" destOrd="0" presId="urn:microsoft.com/office/officeart/2005/8/layout/vList2"/>
    <dgm:cxn modelId="{54221492-D74C-49C9-A7F8-B1C4EE4994A8}" type="presParOf" srcId="{F9F47915-B326-4155-8CE9-236D78008AEC}" destId="{6580F2F6-461A-47FB-80AF-FCF76A155840}" srcOrd="2" destOrd="0" presId="urn:microsoft.com/office/officeart/2005/8/layout/vList2"/>
    <dgm:cxn modelId="{4ECD23F1-26D2-4301-A09C-5BD0E599569C}" type="presParOf" srcId="{F9F47915-B326-4155-8CE9-236D78008AEC}" destId="{BC205730-CE5D-4578-A252-13F2F85B695C}" srcOrd="3" destOrd="0" presId="urn:microsoft.com/office/officeart/2005/8/layout/vList2"/>
    <dgm:cxn modelId="{5BA7C46F-5CC5-4548-A6BD-A9C6FA67A7AC}" type="presParOf" srcId="{F9F47915-B326-4155-8CE9-236D78008AEC}" destId="{AF8BD062-41F6-4DEC-ACE0-F291057933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78B493-BBF4-40CC-8C40-B01AB48B9D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8E207B7-11FD-441E-B39D-7F3397FEDA4E}">
      <dgm:prSet/>
      <dgm:spPr/>
      <dgm:t>
        <a:bodyPr/>
        <a:lstStyle/>
        <a:p>
          <a:pPr rtl="0"/>
          <a:r>
            <a:rPr lang="hu-HU" dirty="0"/>
            <a:t>Időkezelés</a:t>
          </a:r>
          <a:endParaRPr lang="en-US" dirty="0"/>
        </a:p>
      </dgm:t>
    </dgm:pt>
    <dgm:pt modelId="{DD871F72-3859-4C1D-9D7F-3F850B3C86A3}" type="parTrans" cxnId="{F156ED0E-BCD2-4F55-AC80-9D6606BD29BB}">
      <dgm:prSet/>
      <dgm:spPr/>
      <dgm:t>
        <a:bodyPr/>
        <a:lstStyle/>
        <a:p>
          <a:endParaRPr lang="en-US"/>
        </a:p>
      </dgm:t>
    </dgm:pt>
    <dgm:pt modelId="{C383FC8B-A00F-4F83-8AD5-5C407777ADAF}" type="sibTrans" cxnId="{F156ED0E-BCD2-4F55-AC80-9D6606BD29BB}">
      <dgm:prSet/>
      <dgm:spPr/>
      <dgm:t>
        <a:bodyPr/>
        <a:lstStyle/>
        <a:p>
          <a:endParaRPr lang="en-US"/>
        </a:p>
      </dgm:t>
    </dgm:pt>
    <dgm:pt modelId="{16779441-6AB0-4D94-AF3F-F81FF277B5EB}">
      <dgm:prSet/>
      <dgm:spPr/>
      <dgm:t>
        <a:bodyPr/>
        <a:lstStyle/>
        <a:p>
          <a:pPr rtl="0"/>
          <a:r>
            <a:rPr lang="hu-HU" dirty="0"/>
            <a:t>Időbélyegek</a:t>
          </a:r>
          <a:endParaRPr lang="en-US" dirty="0"/>
        </a:p>
      </dgm:t>
    </dgm:pt>
    <dgm:pt modelId="{57801206-727C-441E-AEC3-B8FC40525B32}" type="parTrans" cxnId="{74E586B3-7B32-45AD-9C3E-D0B4F598A012}">
      <dgm:prSet/>
      <dgm:spPr/>
      <dgm:t>
        <a:bodyPr/>
        <a:lstStyle/>
        <a:p>
          <a:endParaRPr lang="en-US"/>
        </a:p>
      </dgm:t>
    </dgm:pt>
    <dgm:pt modelId="{F49991D3-4812-45A3-99DF-45DC143EC3A8}" type="sibTrans" cxnId="{74E586B3-7B32-45AD-9C3E-D0B4F598A012}">
      <dgm:prSet/>
      <dgm:spPr/>
      <dgm:t>
        <a:bodyPr/>
        <a:lstStyle/>
        <a:p>
          <a:endParaRPr lang="en-US"/>
        </a:p>
      </dgm:t>
    </dgm:pt>
    <dgm:pt modelId="{F6B055F8-FCDB-4CBE-9038-FFB0E6E43C7A}">
      <dgm:prSet/>
      <dgm:spPr/>
      <dgm:t>
        <a:bodyPr/>
        <a:lstStyle/>
        <a:p>
          <a:pPr rtl="0"/>
          <a:r>
            <a:rPr lang="hu-HU"/>
            <a:t>Időkorlátok</a:t>
          </a:r>
          <a:endParaRPr lang="en-US"/>
        </a:p>
      </dgm:t>
    </dgm:pt>
    <dgm:pt modelId="{A07C8176-A265-4466-A6E5-21559BCD5570}" type="parTrans" cxnId="{C60D3C0A-9C9C-4B2B-A787-B2CCE3273D0C}">
      <dgm:prSet/>
      <dgm:spPr/>
      <dgm:t>
        <a:bodyPr/>
        <a:lstStyle/>
        <a:p>
          <a:endParaRPr lang="en-US"/>
        </a:p>
      </dgm:t>
    </dgm:pt>
    <dgm:pt modelId="{57F0C1C7-80C0-4472-83E7-9B4A9B5D2988}" type="sibTrans" cxnId="{C60D3C0A-9C9C-4B2B-A787-B2CCE3273D0C}">
      <dgm:prSet/>
      <dgm:spPr/>
      <dgm:t>
        <a:bodyPr/>
        <a:lstStyle/>
        <a:p>
          <a:endParaRPr lang="en-US"/>
        </a:p>
      </dgm:t>
    </dgm:pt>
    <dgm:pt modelId="{6A6491AC-586C-4289-A3DC-7D794A50E9F4}">
      <dgm:prSet/>
      <dgm:spPr/>
      <dgm:t>
        <a:bodyPr/>
        <a:lstStyle/>
        <a:p>
          <a:pPr rtl="0"/>
          <a:r>
            <a:rPr lang="hu-HU" dirty="0"/>
            <a:t>Várakozás</a:t>
          </a:r>
          <a:endParaRPr lang="en-US" dirty="0"/>
        </a:p>
      </dgm:t>
    </dgm:pt>
    <dgm:pt modelId="{D0D7531E-B6B9-4D51-85F0-B626407EE477}" type="parTrans" cxnId="{09A234F6-2C4D-45B2-9C7B-E9F9896A0BB6}">
      <dgm:prSet/>
      <dgm:spPr/>
      <dgm:t>
        <a:bodyPr/>
        <a:lstStyle/>
        <a:p>
          <a:endParaRPr lang="en-US"/>
        </a:p>
      </dgm:t>
    </dgm:pt>
    <dgm:pt modelId="{33B289E3-2175-4018-BF55-323765B3FD4A}" type="sibTrans" cxnId="{09A234F6-2C4D-45B2-9C7B-E9F9896A0BB6}">
      <dgm:prSet/>
      <dgm:spPr/>
      <dgm:t>
        <a:bodyPr/>
        <a:lstStyle/>
        <a:p>
          <a:endParaRPr lang="en-US"/>
        </a:p>
      </dgm:t>
    </dgm:pt>
    <dgm:pt modelId="{1B3A4C72-FCB0-4B8A-BDB9-7130EF7E4BE1}">
      <dgm:prSet/>
      <dgm:spPr/>
      <dgm:t>
        <a:bodyPr/>
        <a:lstStyle/>
        <a:p>
          <a:pPr rtl="0"/>
          <a:r>
            <a:rPr lang="hu-HU"/>
            <a:t>Időzítők</a:t>
          </a:r>
          <a:endParaRPr lang="en-US"/>
        </a:p>
      </dgm:t>
    </dgm:pt>
    <dgm:pt modelId="{DA873790-2168-4C35-869E-CBBF136F73B9}" type="parTrans" cxnId="{983033C5-CB36-488D-A504-C4180FED3834}">
      <dgm:prSet/>
      <dgm:spPr/>
      <dgm:t>
        <a:bodyPr/>
        <a:lstStyle/>
        <a:p>
          <a:endParaRPr lang="en-US"/>
        </a:p>
      </dgm:t>
    </dgm:pt>
    <dgm:pt modelId="{DFFC8D72-92C0-48D9-ABD7-6F957E0052C2}" type="sibTrans" cxnId="{983033C5-CB36-488D-A504-C4180FED3834}">
      <dgm:prSet/>
      <dgm:spPr/>
      <dgm:t>
        <a:bodyPr/>
        <a:lstStyle/>
        <a:p>
          <a:endParaRPr lang="en-US"/>
        </a:p>
      </dgm:t>
    </dgm:pt>
    <dgm:pt modelId="{8705917E-49D0-4C8C-942C-D5AB98C20252}">
      <dgm:prSet/>
      <dgm:spPr/>
      <dgm:t>
        <a:bodyPr/>
        <a:lstStyle/>
        <a:p>
          <a:pPr rtl="0"/>
          <a:r>
            <a:rPr lang="hu-HU" dirty="0"/>
            <a:t>Definiálás</a:t>
          </a:r>
          <a:endParaRPr lang="en-US" dirty="0"/>
        </a:p>
      </dgm:t>
    </dgm:pt>
    <dgm:pt modelId="{761300A4-73C4-40A4-8455-1AD88166E235}" type="parTrans" cxnId="{620F2856-8AAA-4084-8426-EEE59E75CB8D}">
      <dgm:prSet/>
      <dgm:spPr/>
      <dgm:t>
        <a:bodyPr/>
        <a:lstStyle/>
        <a:p>
          <a:endParaRPr lang="en-US"/>
        </a:p>
      </dgm:t>
    </dgm:pt>
    <dgm:pt modelId="{E67DAD3E-6A92-4E18-87E2-6A494432C5B9}" type="sibTrans" cxnId="{620F2856-8AAA-4084-8426-EEE59E75CB8D}">
      <dgm:prSet/>
      <dgm:spPr/>
      <dgm:t>
        <a:bodyPr/>
        <a:lstStyle/>
        <a:p>
          <a:endParaRPr lang="en-US"/>
        </a:p>
      </dgm:t>
    </dgm:pt>
    <dgm:pt modelId="{FCA7CC76-7D2A-4E5A-B5D8-B023DC44899A}">
      <dgm:prSet/>
      <dgm:spPr/>
      <dgm:t>
        <a:bodyPr/>
        <a:lstStyle/>
        <a:p>
          <a:pPr rtl="0"/>
          <a:r>
            <a:rPr lang="hu-HU" dirty="0"/>
            <a:t>Műveletek</a:t>
          </a:r>
          <a:endParaRPr lang="en-US" dirty="0"/>
        </a:p>
      </dgm:t>
    </dgm:pt>
    <dgm:pt modelId="{877FD41F-75A1-47E5-9402-0BCBF8411179}" type="parTrans" cxnId="{52839506-5B1C-4075-92C5-36C40942D225}">
      <dgm:prSet/>
      <dgm:spPr/>
      <dgm:t>
        <a:bodyPr/>
        <a:lstStyle/>
        <a:p>
          <a:endParaRPr lang="en-US"/>
        </a:p>
      </dgm:t>
    </dgm:pt>
    <dgm:pt modelId="{0FB34A59-E0FC-478C-88AE-46826E162956}" type="sibTrans" cxnId="{52839506-5B1C-4075-92C5-36C40942D225}">
      <dgm:prSet/>
      <dgm:spPr/>
      <dgm:t>
        <a:bodyPr/>
        <a:lstStyle/>
        <a:p>
          <a:endParaRPr lang="en-US"/>
        </a:p>
      </dgm:t>
    </dgm:pt>
    <dgm:pt modelId="{6B875452-DF74-45BC-8474-0FBCD01D1F0E}">
      <dgm:prSet/>
      <dgm:spPr/>
      <dgm:t>
        <a:bodyPr/>
        <a:lstStyle/>
        <a:p>
          <a:pPr rtl="0"/>
          <a:r>
            <a:rPr lang="hu-HU" b="1" dirty="0"/>
            <a:t>start</a:t>
          </a:r>
          <a:r>
            <a:rPr lang="hu-HU" dirty="0"/>
            <a:t>, </a:t>
          </a:r>
          <a:r>
            <a:rPr lang="hu-HU" b="1" dirty="0"/>
            <a:t>stop</a:t>
          </a:r>
          <a:r>
            <a:rPr lang="hu-HU" dirty="0"/>
            <a:t>, </a:t>
          </a:r>
          <a:r>
            <a:rPr lang="hu-HU" b="1" dirty="0" err="1"/>
            <a:t>timeout</a:t>
          </a:r>
          <a:endParaRPr lang="en-US" dirty="0"/>
        </a:p>
      </dgm:t>
    </dgm:pt>
    <dgm:pt modelId="{ECCE3BC2-8823-4147-BAE0-26B67EB21F7F}" type="parTrans" cxnId="{8A1CF699-89DB-4EAB-9A57-678EA787FA10}">
      <dgm:prSet/>
      <dgm:spPr/>
      <dgm:t>
        <a:bodyPr/>
        <a:lstStyle/>
        <a:p>
          <a:endParaRPr lang="en-US"/>
        </a:p>
      </dgm:t>
    </dgm:pt>
    <dgm:pt modelId="{97B48131-AD46-4875-B14F-EB03E18525BB}" type="sibTrans" cxnId="{8A1CF699-89DB-4EAB-9A57-678EA787FA10}">
      <dgm:prSet/>
      <dgm:spPr/>
      <dgm:t>
        <a:bodyPr/>
        <a:lstStyle/>
        <a:p>
          <a:endParaRPr lang="en-US"/>
        </a:p>
      </dgm:t>
    </dgm:pt>
    <dgm:pt modelId="{C859F9D8-E36F-46B2-BDC9-E6BE039AD03C}" type="pres">
      <dgm:prSet presAssocID="{6178B493-BBF4-40CC-8C40-B01AB48B9D8D}" presName="linear" presStyleCnt="0">
        <dgm:presLayoutVars>
          <dgm:animLvl val="lvl"/>
          <dgm:resizeHandles val="exact"/>
        </dgm:presLayoutVars>
      </dgm:prSet>
      <dgm:spPr/>
    </dgm:pt>
    <dgm:pt modelId="{55EA895D-139E-4202-A235-C3B80BB44BDD}" type="pres">
      <dgm:prSet presAssocID="{18E207B7-11FD-441E-B39D-7F3397FEDA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9ED432-A346-4A2C-AB64-6AEC8CE07F7C}" type="pres">
      <dgm:prSet presAssocID="{18E207B7-11FD-441E-B39D-7F3397FEDA4E}" presName="childText" presStyleLbl="revTx" presStyleIdx="0" presStyleCnt="2">
        <dgm:presLayoutVars>
          <dgm:bulletEnabled val="1"/>
        </dgm:presLayoutVars>
      </dgm:prSet>
      <dgm:spPr/>
    </dgm:pt>
    <dgm:pt modelId="{A6BBEF7F-C3D4-4EBB-858F-7922389E8DAA}" type="pres">
      <dgm:prSet presAssocID="{1B3A4C72-FCB0-4B8A-BDB9-7130EF7E4B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0C380F-0E95-4F92-B729-2E6F79C7E962}" type="pres">
      <dgm:prSet presAssocID="{1B3A4C72-FCB0-4B8A-BDB9-7130EF7E4B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2839506-5B1C-4075-92C5-36C40942D225}" srcId="{1B3A4C72-FCB0-4B8A-BDB9-7130EF7E4BE1}" destId="{FCA7CC76-7D2A-4E5A-B5D8-B023DC44899A}" srcOrd="1" destOrd="0" parTransId="{877FD41F-75A1-47E5-9402-0BCBF8411179}" sibTransId="{0FB34A59-E0FC-478C-88AE-46826E162956}"/>
    <dgm:cxn modelId="{C60D3C0A-9C9C-4B2B-A787-B2CCE3273D0C}" srcId="{18E207B7-11FD-441E-B39D-7F3397FEDA4E}" destId="{F6B055F8-FCDB-4CBE-9038-FFB0E6E43C7A}" srcOrd="1" destOrd="0" parTransId="{A07C8176-A265-4466-A6E5-21559BCD5570}" sibTransId="{57F0C1C7-80C0-4472-83E7-9B4A9B5D2988}"/>
    <dgm:cxn modelId="{F156ED0E-BCD2-4F55-AC80-9D6606BD29BB}" srcId="{6178B493-BBF4-40CC-8C40-B01AB48B9D8D}" destId="{18E207B7-11FD-441E-B39D-7F3397FEDA4E}" srcOrd="0" destOrd="0" parTransId="{DD871F72-3859-4C1D-9D7F-3F850B3C86A3}" sibTransId="{C383FC8B-A00F-4F83-8AD5-5C407777ADAF}"/>
    <dgm:cxn modelId="{DE34E244-B300-4ADD-884B-91183908B932}" type="presOf" srcId="{1B3A4C72-FCB0-4B8A-BDB9-7130EF7E4BE1}" destId="{A6BBEF7F-C3D4-4EBB-858F-7922389E8DAA}" srcOrd="0" destOrd="0" presId="urn:microsoft.com/office/officeart/2005/8/layout/vList2"/>
    <dgm:cxn modelId="{620F2856-8AAA-4084-8426-EEE59E75CB8D}" srcId="{1B3A4C72-FCB0-4B8A-BDB9-7130EF7E4BE1}" destId="{8705917E-49D0-4C8C-942C-D5AB98C20252}" srcOrd="0" destOrd="0" parTransId="{761300A4-73C4-40A4-8455-1AD88166E235}" sibTransId="{E67DAD3E-6A92-4E18-87E2-6A494432C5B9}"/>
    <dgm:cxn modelId="{6695CA57-6156-411E-9FA1-A6B38CFDA4E9}" type="presOf" srcId="{16779441-6AB0-4D94-AF3F-F81FF277B5EB}" destId="{D29ED432-A346-4A2C-AB64-6AEC8CE07F7C}" srcOrd="0" destOrd="0" presId="urn:microsoft.com/office/officeart/2005/8/layout/vList2"/>
    <dgm:cxn modelId="{A329107A-A718-4B33-87D5-259F716BC16F}" type="presOf" srcId="{FCA7CC76-7D2A-4E5A-B5D8-B023DC44899A}" destId="{DF0C380F-0E95-4F92-B729-2E6F79C7E962}" srcOrd="0" destOrd="1" presId="urn:microsoft.com/office/officeart/2005/8/layout/vList2"/>
    <dgm:cxn modelId="{04BCBE83-BA3F-4708-8922-6529BB19B8CF}" type="presOf" srcId="{6B875452-DF74-45BC-8474-0FBCD01D1F0E}" destId="{DF0C380F-0E95-4F92-B729-2E6F79C7E962}" srcOrd="0" destOrd="2" presId="urn:microsoft.com/office/officeart/2005/8/layout/vList2"/>
    <dgm:cxn modelId="{03C2AB86-FD9C-4EAB-B6B3-22E8E8423D8F}" type="presOf" srcId="{8705917E-49D0-4C8C-942C-D5AB98C20252}" destId="{DF0C380F-0E95-4F92-B729-2E6F79C7E962}" srcOrd="0" destOrd="0" presId="urn:microsoft.com/office/officeart/2005/8/layout/vList2"/>
    <dgm:cxn modelId="{8A1CF699-89DB-4EAB-9A57-678EA787FA10}" srcId="{FCA7CC76-7D2A-4E5A-B5D8-B023DC44899A}" destId="{6B875452-DF74-45BC-8474-0FBCD01D1F0E}" srcOrd="0" destOrd="0" parTransId="{ECCE3BC2-8823-4147-BAE0-26B67EB21F7F}" sibTransId="{97B48131-AD46-4875-B14F-EB03E18525BB}"/>
    <dgm:cxn modelId="{9B5EA29D-C111-4F37-88C6-A5F4DD7C28CD}" type="presOf" srcId="{6178B493-BBF4-40CC-8C40-B01AB48B9D8D}" destId="{C859F9D8-E36F-46B2-BDC9-E6BE039AD03C}" srcOrd="0" destOrd="0" presId="urn:microsoft.com/office/officeart/2005/8/layout/vList2"/>
    <dgm:cxn modelId="{74E586B3-7B32-45AD-9C3E-D0B4F598A012}" srcId="{18E207B7-11FD-441E-B39D-7F3397FEDA4E}" destId="{16779441-6AB0-4D94-AF3F-F81FF277B5EB}" srcOrd="0" destOrd="0" parTransId="{57801206-727C-441E-AEC3-B8FC40525B32}" sibTransId="{F49991D3-4812-45A3-99DF-45DC143EC3A8}"/>
    <dgm:cxn modelId="{9F8D39B6-5080-46AE-9210-9C785BB7A096}" type="presOf" srcId="{F6B055F8-FCDB-4CBE-9038-FFB0E6E43C7A}" destId="{D29ED432-A346-4A2C-AB64-6AEC8CE07F7C}" srcOrd="0" destOrd="1" presId="urn:microsoft.com/office/officeart/2005/8/layout/vList2"/>
    <dgm:cxn modelId="{76B7C5B9-03F5-4D8B-B84E-B76C7AB0C12E}" type="presOf" srcId="{18E207B7-11FD-441E-B39D-7F3397FEDA4E}" destId="{55EA895D-139E-4202-A235-C3B80BB44BDD}" srcOrd="0" destOrd="0" presId="urn:microsoft.com/office/officeart/2005/8/layout/vList2"/>
    <dgm:cxn modelId="{E65602C0-BE12-44F2-90D8-D0F063561B05}" type="presOf" srcId="{6A6491AC-586C-4289-A3DC-7D794A50E9F4}" destId="{D29ED432-A346-4A2C-AB64-6AEC8CE07F7C}" srcOrd="0" destOrd="2" presId="urn:microsoft.com/office/officeart/2005/8/layout/vList2"/>
    <dgm:cxn modelId="{983033C5-CB36-488D-A504-C4180FED3834}" srcId="{6178B493-BBF4-40CC-8C40-B01AB48B9D8D}" destId="{1B3A4C72-FCB0-4B8A-BDB9-7130EF7E4BE1}" srcOrd="1" destOrd="0" parTransId="{DA873790-2168-4C35-869E-CBBF136F73B9}" sibTransId="{DFFC8D72-92C0-48D9-ABD7-6F957E0052C2}"/>
    <dgm:cxn modelId="{09A234F6-2C4D-45B2-9C7B-E9F9896A0BB6}" srcId="{18E207B7-11FD-441E-B39D-7F3397FEDA4E}" destId="{6A6491AC-586C-4289-A3DC-7D794A50E9F4}" srcOrd="2" destOrd="0" parTransId="{D0D7531E-B6B9-4D51-85F0-B626407EE477}" sibTransId="{33B289E3-2175-4018-BF55-323765B3FD4A}"/>
    <dgm:cxn modelId="{C8164BC6-B09E-4434-A20C-11F95210409B}" type="presParOf" srcId="{C859F9D8-E36F-46B2-BDC9-E6BE039AD03C}" destId="{55EA895D-139E-4202-A235-C3B80BB44BDD}" srcOrd="0" destOrd="0" presId="urn:microsoft.com/office/officeart/2005/8/layout/vList2"/>
    <dgm:cxn modelId="{3A1FE5EE-71F9-45EE-8B3D-08B431E42085}" type="presParOf" srcId="{C859F9D8-E36F-46B2-BDC9-E6BE039AD03C}" destId="{D29ED432-A346-4A2C-AB64-6AEC8CE07F7C}" srcOrd="1" destOrd="0" presId="urn:microsoft.com/office/officeart/2005/8/layout/vList2"/>
    <dgm:cxn modelId="{BA330AF7-FE56-4945-9385-B792A23E4A84}" type="presParOf" srcId="{C859F9D8-E36F-46B2-BDC9-E6BE039AD03C}" destId="{A6BBEF7F-C3D4-4EBB-858F-7922389E8DAA}" srcOrd="2" destOrd="0" presId="urn:microsoft.com/office/officeart/2005/8/layout/vList2"/>
    <dgm:cxn modelId="{C06095A3-192E-4CE2-AFB9-0144AF02C047}" type="presParOf" srcId="{C859F9D8-E36F-46B2-BDC9-E6BE039AD03C}" destId="{DF0C380F-0E95-4F92-B729-2E6F79C7E9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186816-CFC3-467D-8688-BF02B1AC8FA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293E71-9410-4768-889D-645A6462AF67}">
      <dgm:prSet/>
      <dgm:spPr/>
      <dgm:t>
        <a:bodyPr/>
        <a:lstStyle/>
        <a:p>
          <a:pPr rtl="0"/>
          <a:r>
            <a:rPr lang="hu-HU" dirty="0"/>
            <a:t>Komponensek és kapuk (interfészek)</a:t>
          </a:r>
          <a:endParaRPr lang="en-US" dirty="0"/>
        </a:p>
      </dgm:t>
    </dgm:pt>
    <dgm:pt modelId="{5E381255-75E5-4837-8B64-A7BDDE9FDA23}" type="parTrans" cxnId="{0FD84163-4AE2-46BA-9DD7-1CF7135C2048}">
      <dgm:prSet/>
      <dgm:spPr/>
      <dgm:t>
        <a:bodyPr/>
        <a:lstStyle/>
        <a:p>
          <a:endParaRPr lang="en-US"/>
        </a:p>
      </dgm:t>
    </dgm:pt>
    <dgm:pt modelId="{FB28CD33-2D21-4F69-96C9-FA35DDE00E24}" type="sibTrans" cxnId="{0FD84163-4AE2-46BA-9DD7-1CF7135C2048}">
      <dgm:prSet/>
      <dgm:spPr/>
      <dgm:t>
        <a:bodyPr/>
        <a:lstStyle/>
        <a:p>
          <a:endParaRPr lang="en-US"/>
        </a:p>
      </dgm:t>
    </dgm:pt>
    <dgm:pt modelId="{DCFDAD56-3A19-49F6-AA53-873F20E8F6C3}">
      <dgm:prSet/>
      <dgm:spPr/>
      <dgm:t>
        <a:bodyPr/>
        <a:lstStyle/>
        <a:p>
          <a:pPr rtl="0"/>
          <a:r>
            <a:rPr lang="hu-HU" dirty="0"/>
            <a:t>TESTER és SUT szerepek</a:t>
          </a:r>
          <a:endParaRPr lang="en-US" dirty="0"/>
        </a:p>
      </dgm:t>
    </dgm:pt>
    <dgm:pt modelId="{C174618B-591D-4A62-98E6-527CAD0F51F7}" type="parTrans" cxnId="{0EC6EC84-C91C-44E0-B903-9BBA25AE9876}">
      <dgm:prSet/>
      <dgm:spPr/>
      <dgm:t>
        <a:bodyPr/>
        <a:lstStyle/>
        <a:p>
          <a:endParaRPr lang="en-US"/>
        </a:p>
      </dgm:t>
    </dgm:pt>
    <dgm:pt modelId="{5B8F4535-8620-4B4C-B986-3C90377682C4}" type="sibTrans" cxnId="{0EC6EC84-C91C-44E0-B903-9BBA25AE9876}">
      <dgm:prSet/>
      <dgm:spPr/>
      <dgm:t>
        <a:bodyPr/>
        <a:lstStyle/>
        <a:p>
          <a:endParaRPr lang="en-US"/>
        </a:p>
      </dgm:t>
    </dgm:pt>
    <dgm:pt modelId="{F82ABC7B-A939-4D0A-BD3E-5BB07F1CB491}">
      <dgm:prSet/>
      <dgm:spPr/>
      <dgm:t>
        <a:bodyPr/>
        <a:lstStyle/>
        <a:p>
          <a:pPr rtl="0"/>
          <a:r>
            <a:rPr lang="hu-HU" dirty="0"/>
            <a:t>Összeköttetések kapuk között</a:t>
          </a:r>
          <a:endParaRPr lang="en-US" dirty="0"/>
        </a:p>
      </dgm:t>
    </dgm:pt>
    <dgm:pt modelId="{358A2D0C-D23F-492A-AB19-AE91D4117D89}" type="parTrans" cxnId="{51EA687D-8635-4847-8D24-6AE192342872}">
      <dgm:prSet/>
      <dgm:spPr/>
      <dgm:t>
        <a:bodyPr/>
        <a:lstStyle/>
        <a:p>
          <a:endParaRPr lang="en-US"/>
        </a:p>
      </dgm:t>
    </dgm:pt>
    <dgm:pt modelId="{298CF35C-8562-46F0-9094-C94CDFC166F8}" type="sibTrans" cxnId="{51EA687D-8635-4847-8D24-6AE192342872}">
      <dgm:prSet/>
      <dgm:spPr/>
      <dgm:t>
        <a:bodyPr/>
        <a:lstStyle/>
        <a:p>
          <a:endParaRPr lang="en-US"/>
        </a:p>
      </dgm:t>
    </dgm:pt>
    <dgm:pt modelId="{EE7B548A-2466-42D1-850F-9A3B1A060DBC}" type="pres">
      <dgm:prSet presAssocID="{E1186816-CFC3-467D-8688-BF02B1AC8FAA}" presName="linear" presStyleCnt="0">
        <dgm:presLayoutVars>
          <dgm:animLvl val="lvl"/>
          <dgm:resizeHandles val="exact"/>
        </dgm:presLayoutVars>
      </dgm:prSet>
      <dgm:spPr/>
    </dgm:pt>
    <dgm:pt modelId="{A1DEB7B8-9642-42D1-858C-78F13E228893}" type="pres">
      <dgm:prSet presAssocID="{D0293E71-9410-4768-889D-645A6462AF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B1378F-0EC6-4403-BBC3-8AC78C256B1E}" type="pres">
      <dgm:prSet presAssocID="{FB28CD33-2D21-4F69-96C9-FA35DDE00E24}" presName="spacer" presStyleCnt="0"/>
      <dgm:spPr/>
    </dgm:pt>
    <dgm:pt modelId="{CDAC6266-D7FD-491C-9B22-53559BE939A8}" type="pres">
      <dgm:prSet presAssocID="{DCFDAD56-3A19-49F6-AA53-873F20E8F6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CF104B-EF58-4B0E-BBD7-C6B5ECD1A946}" type="pres">
      <dgm:prSet presAssocID="{5B8F4535-8620-4B4C-B986-3C90377682C4}" presName="spacer" presStyleCnt="0"/>
      <dgm:spPr/>
    </dgm:pt>
    <dgm:pt modelId="{89BDE650-6C7B-49ED-AC92-0113A1D8B88B}" type="pres">
      <dgm:prSet presAssocID="{F82ABC7B-A939-4D0A-BD3E-5BB07F1CB4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9DBA5D-5C91-4B8C-B3F5-0D5F51757DCE}" type="presOf" srcId="{F82ABC7B-A939-4D0A-BD3E-5BB07F1CB491}" destId="{89BDE650-6C7B-49ED-AC92-0113A1D8B88B}" srcOrd="0" destOrd="0" presId="urn:microsoft.com/office/officeart/2005/8/layout/vList2"/>
    <dgm:cxn modelId="{0FD84163-4AE2-46BA-9DD7-1CF7135C2048}" srcId="{E1186816-CFC3-467D-8688-BF02B1AC8FAA}" destId="{D0293E71-9410-4768-889D-645A6462AF67}" srcOrd="0" destOrd="0" parTransId="{5E381255-75E5-4837-8B64-A7BDDE9FDA23}" sibTransId="{FB28CD33-2D21-4F69-96C9-FA35DDE00E24}"/>
    <dgm:cxn modelId="{F0239851-7BD0-4B79-81B9-DC2FA9996C86}" type="presOf" srcId="{DCFDAD56-3A19-49F6-AA53-873F20E8F6C3}" destId="{CDAC6266-D7FD-491C-9B22-53559BE939A8}" srcOrd="0" destOrd="0" presId="urn:microsoft.com/office/officeart/2005/8/layout/vList2"/>
    <dgm:cxn modelId="{51EA687D-8635-4847-8D24-6AE192342872}" srcId="{E1186816-CFC3-467D-8688-BF02B1AC8FAA}" destId="{F82ABC7B-A939-4D0A-BD3E-5BB07F1CB491}" srcOrd="2" destOrd="0" parTransId="{358A2D0C-D23F-492A-AB19-AE91D4117D89}" sibTransId="{298CF35C-8562-46F0-9094-C94CDFC166F8}"/>
    <dgm:cxn modelId="{0EC6EC84-C91C-44E0-B903-9BBA25AE9876}" srcId="{E1186816-CFC3-467D-8688-BF02B1AC8FAA}" destId="{DCFDAD56-3A19-49F6-AA53-873F20E8F6C3}" srcOrd="1" destOrd="0" parTransId="{C174618B-591D-4A62-98E6-527CAD0F51F7}" sibTransId="{5B8F4535-8620-4B4C-B986-3C90377682C4}"/>
    <dgm:cxn modelId="{41816185-D531-4B75-BA20-64FABD9A3EEF}" type="presOf" srcId="{D0293E71-9410-4768-889D-645A6462AF67}" destId="{A1DEB7B8-9642-42D1-858C-78F13E228893}" srcOrd="0" destOrd="0" presId="urn:microsoft.com/office/officeart/2005/8/layout/vList2"/>
    <dgm:cxn modelId="{610CD1A7-91D8-4FBA-9EC3-27413E620020}" type="presOf" srcId="{E1186816-CFC3-467D-8688-BF02B1AC8FAA}" destId="{EE7B548A-2466-42D1-850F-9A3B1A060DBC}" srcOrd="0" destOrd="0" presId="urn:microsoft.com/office/officeart/2005/8/layout/vList2"/>
    <dgm:cxn modelId="{A9C109D7-85C1-4111-B65C-B418F09CBA83}" type="presParOf" srcId="{EE7B548A-2466-42D1-850F-9A3B1A060DBC}" destId="{A1DEB7B8-9642-42D1-858C-78F13E228893}" srcOrd="0" destOrd="0" presId="urn:microsoft.com/office/officeart/2005/8/layout/vList2"/>
    <dgm:cxn modelId="{A34ACC53-1B36-44D1-BAA0-4321D98A753F}" type="presParOf" srcId="{EE7B548A-2466-42D1-850F-9A3B1A060DBC}" destId="{78B1378F-0EC6-4403-BBC3-8AC78C256B1E}" srcOrd="1" destOrd="0" presId="urn:microsoft.com/office/officeart/2005/8/layout/vList2"/>
    <dgm:cxn modelId="{4A38A21A-E2E6-453D-8BE4-FB04A6EE54FE}" type="presParOf" srcId="{EE7B548A-2466-42D1-850F-9A3B1A060DBC}" destId="{CDAC6266-D7FD-491C-9B22-53559BE939A8}" srcOrd="2" destOrd="0" presId="urn:microsoft.com/office/officeart/2005/8/layout/vList2"/>
    <dgm:cxn modelId="{A3438BC7-0F23-4568-9A6D-5D6F8AFA6066}" type="presParOf" srcId="{EE7B548A-2466-42D1-850F-9A3B1A060DBC}" destId="{55CF104B-EF58-4B0E-BBD7-C6B5ECD1A946}" srcOrd="3" destOrd="0" presId="urn:microsoft.com/office/officeart/2005/8/layout/vList2"/>
    <dgm:cxn modelId="{73FEF0C7-89ED-49DB-B069-193F9091AF17}" type="presParOf" srcId="{EE7B548A-2466-42D1-850F-9A3B1A060DBC}" destId="{89BDE650-6C7B-49ED-AC92-0113A1D8B8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595D9A-A2AB-43BF-BBF2-55DFE95B55C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AA56973-CB52-431D-B15A-4AAC970A20C9}">
      <dgm:prSet custT="1"/>
      <dgm:spPr/>
      <dgm:t>
        <a:bodyPr/>
        <a:lstStyle/>
        <a:p>
          <a:pPr rtl="0"/>
          <a:r>
            <a:rPr lang="hu-HU" sz="2400" dirty="0"/>
            <a:t>Tesztleírás</a:t>
          </a:r>
          <a:endParaRPr lang="en-US" sz="2400" dirty="0"/>
        </a:p>
      </dgm:t>
    </dgm:pt>
    <dgm:pt modelId="{6202C8C4-10F4-42E5-BBB4-4D3820BCB376}" type="parTrans" cxnId="{458B7C23-30F3-4C77-AF46-A07EDF0AB117}">
      <dgm:prSet/>
      <dgm:spPr/>
      <dgm:t>
        <a:bodyPr/>
        <a:lstStyle/>
        <a:p>
          <a:endParaRPr lang="en-US"/>
        </a:p>
      </dgm:t>
    </dgm:pt>
    <dgm:pt modelId="{7719EA84-DCE1-4F91-B92C-E4DDA1B62AE0}" type="sibTrans" cxnId="{458B7C23-30F3-4C77-AF46-A07EDF0AB117}">
      <dgm:prSet/>
      <dgm:spPr/>
      <dgm:t>
        <a:bodyPr/>
        <a:lstStyle/>
        <a:p>
          <a:endParaRPr lang="en-US"/>
        </a:p>
      </dgm:t>
    </dgm:pt>
    <dgm:pt modelId="{1132E01E-CA95-4A47-BD4D-2F3609A69A9F}">
      <dgm:prSet custT="1"/>
      <dgm:spPr/>
      <dgm:t>
        <a:bodyPr/>
        <a:lstStyle/>
        <a:p>
          <a:pPr rtl="0"/>
          <a:r>
            <a:rPr lang="en-US" sz="2000" dirty="0"/>
            <a:t>~</a:t>
          </a:r>
          <a:r>
            <a:rPr lang="hu-HU" sz="2000" dirty="0"/>
            <a:t> teszteset</a:t>
          </a:r>
          <a:endParaRPr lang="en-US" sz="2000" dirty="0"/>
        </a:p>
      </dgm:t>
    </dgm:pt>
    <dgm:pt modelId="{D4D90033-0B10-4EA9-8DF1-D6FEE7AE6A64}" type="parTrans" cxnId="{653E68B2-34CC-4875-B2B5-3365ABFBE8CC}">
      <dgm:prSet/>
      <dgm:spPr/>
      <dgm:t>
        <a:bodyPr/>
        <a:lstStyle/>
        <a:p>
          <a:endParaRPr lang="en-US"/>
        </a:p>
      </dgm:t>
    </dgm:pt>
    <dgm:pt modelId="{62718D7B-1B06-4FAB-8E5C-41F252B37676}" type="sibTrans" cxnId="{653E68B2-34CC-4875-B2B5-3365ABFBE8CC}">
      <dgm:prSet/>
      <dgm:spPr/>
      <dgm:t>
        <a:bodyPr/>
        <a:lstStyle/>
        <a:p>
          <a:endParaRPr lang="en-US"/>
        </a:p>
      </dgm:t>
    </dgm:pt>
    <dgm:pt modelId="{B1A8D458-A525-4775-8153-9F8130A64254}">
      <dgm:prSet custT="1"/>
      <dgm:spPr/>
      <dgm:t>
        <a:bodyPr/>
        <a:lstStyle/>
        <a:p>
          <a:pPr rtl="0"/>
          <a:r>
            <a:rPr lang="hu-HU" sz="2400" dirty="0"/>
            <a:t>Tartalma:</a:t>
          </a:r>
          <a:endParaRPr lang="en-US" sz="2400" dirty="0"/>
        </a:p>
      </dgm:t>
    </dgm:pt>
    <dgm:pt modelId="{63A27B36-BEF9-4FC7-B93A-BA9B7189B526}" type="parTrans" cxnId="{1E6D4157-ABC3-4B65-9632-C936780FF72F}">
      <dgm:prSet/>
      <dgm:spPr/>
      <dgm:t>
        <a:bodyPr/>
        <a:lstStyle/>
        <a:p>
          <a:endParaRPr lang="en-US"/>
        </a:p>
      </dgm:t>
    </dgm:pt>
    <dgm:pt modelId="{CE9660C5-481B-4032-B922-15D1F43A8AD3}" type="sibTrans" cxnId="{1E6D4157-ABC3-4B65-9632-C936780FF72F}">
      <dgm:prSet/>
      <dgm:spPr/>
      <dgm:t>
        <a:bodyPr/>
        <a:lstStyle/>
        <a:p>
          <a:endParaRPr lang="en-US"/>
        </a:p>
      </dgm:t>
    </dgm:pt>
    <dgm:pt modelId="{DAEB78D2-BD7D-4E28-8FB9-B0378C77350D}">
      <dgm:prSet custT="1"/>
      <dgm:spPr/>
      <dgm:t>
        <a:bodyPr/>
        <a:lstStyle/>
        <a:p>
          <a:pPr rtl="0"/>
          <a:r>
            <a:rPr lang="hu-HU" sz="2000" dirty="0"/>
            <a:t>Teszt cél</a:t>
          </a:r>
          <a:endParaRPr lang="en-US" sz="2000" dirty="0"/>
        </a:p>
      </dgm:t>
    </dgm:pt>
    <dgm:pt modelId="{DE49F9D4-5A07-44A8-B3DB-449D12277ADA}" type="parTrans" cxnId="{F2F4E4C7-BE1E-4D19-B506-6FDFE1831C4B}">
      <dgm:prSet/>
      <dgm:spPr/>
      <dgm:t>
        <a:bodyPr/>
        <a:lstStyle/>
        <a:p>
          <a:endParaRPr lang="en-US"/>
        </a:p>
      </dgm:t>
    </dgm:pt>
    <dgm:pt modelId="{D5EC68EB-9037-4CC2-856F-2D73AB1B3339}" type="sibTrans" cxnId="{F2F4E4C7-BE1E-4D19-B506-6FDFE1831C4B}">
      <dgm:prSet/>
      <dgm:spPr/>
      <dgm:t>
        <a:bodyPr/>
        <a:lstStyle/>
        <a:p>
          <a:endParaRPr lang="en-US"/>
        </a:p>
      </dgm:t>
    </dgm:pt>
    <dgm:pt modelId="{6A34DD68-522B-48E4-8573-91DA43F3875C}">
      <dgm:prSet custT="1"/>
      <dgm:spPr/>
      <dgm:t>
        <a:bodyPr/>
        <a:lstStyle/>
        <a:p>
          <a:pPr rtl="0"/>
          <a:r>
            <a:rPr lang="hu-HU" sz="2000" dirty="0"/>
            <a:t>Teszt konfiguráció</a:t>
          </a:r>
          <a:endParaRPr lang="en-US" sz="2000" dirty="0"/>
        </a:p>
      </dgm:t>
    </dgm:pt>
    <dgm:pt modelId="{D59703DD-BC57-471C-BFA5-1E221A9334C4}" type="parTrans" cxnId="{EAC57E06-8312-4F77-A522-7BB54CFC5657}">
      <dgm:prSet/>
      <dgm:spPr/>
      <dgm:t>
        <a:bodyPr/>
        <a:lstStyle/>
        <a:p>
          <a:endParaRPr lang="en-US"/>
        </a:p>
      </dgm:t>
    </dgm:pt>
    <dgm:pt modelId="{B6A87DEC-201A-4DB7-A09B-CB5F595B69AA}" type="sibTrans" cxnId="{EAC57E06-8312-4F77-A522-7BB54CFC5657}">
      <dgm:prSet/>
      <dgm:spPr/>
      <dgm:t>
        <a:bodyPr/>
        <a:lstStyle/>
        <a:p>
          <a:endParaRPr lang="en-US"/>
        </a:p>
      </dgm:t>
    </dgm:pt>
    <dgm:pt modelId="{2AF40D9C-259F-473E-89ED-10F1B32AE3AE}">
      <dgm:prSet custT="1"/>
      <dgm:spPr/>
      <dgm:t>
        <a:bodyPr/>
        <a:lstStyle/>
        <a:p>
          <a:pPr rtl="0"/>
          <a:r>
            <a:rPr lang="hu-HU" sz="2000" dirty="0"/>
            <a:t>Teszt viselkedés</a:t>
          </a:r>
          <a:endParaRPr lang="en-US" sz="2000" dirty="0"/>
        </a:p>
      </dgm:t>
    </dgm:pt>
    <dgm:pt modelId="{97C7DAEB-2E7F-471D-BA0F-8D372BE4DCFD}" type="parTrans" cxnId="{7D195A29-48AB-40F8-BA9C-273A0BC89FEC}">
      <dgm:prSet/>
      <dgm:spPr/>
      <dgm:t>
        <a:bodyPr/>
        <a:lstStyle/>
        <a:p>
          <a:endParaRPr lang="en-US"/>
        </a:p>
      </dgm:t>
    </dgm:pt>
    <dgm:pt modelId="{A52ADDAC-38B8-4574-BB26-775673542EAB}" type="sibTrans" cxnId="{7D195A29-48AB-40F8-BA9C-273A0BC89FEC}">
      <dgm:prSet/>
      <dgm:spPr/>
      <dgm:t>
        <a:bodyPr/>
        <a:lstStyle/>
        <a:p>
          <a:endParaRPr lang="en-US"/>
        </a:p>
      </dgm:t>
    </dgm:pt>
    <dgm:pt modelId="{548DCDF3-1173-4C63-94B1-8E248048A1F1}" type="pres">
      <dgm:prSet presAssocID="{AB595D9A-A2AB-43BF-BBF2-55DFE95B55C9}" presName="linear" presStyleCnt="0">
        <dgm:presLayoutVars>
          <dgm:animLvl val="lvl"/>
          <dgm:resizeHandles val="exact"/>
        </dgm:presLayoutVars>
      </dgm:prSet>
      <dgm:spPr/>
    </dgm:pt>
    <dgm:pt modelId="{B6635F6B-0028-4665-AF1B-35A40C0D8B0E}" type="pres">
      <dgm:prSet presAssocID="{2AA56973-CB52-431D-B15A-4AAC970A20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9D2BD3-009F-4C42-8282-2B29CD3B4F11}" type="pres">
      <dgm:prSet presAssocID="{2AA56973-CB52-431D-B15A-4AAC970A20C9}" presName="childText" presStyleLbl="revTx" presStyleIdx="0" presStyleCnt="2">
        <dgm:presLayoutVars>
          <dgm:bulletEnabled val="1"/>
        </dgm:presLayoutVars>
      </dgm:prSet>
      <dgm:spPr/>
    </dgm:pt>
    <dgm:pt modelId="{70C5AA25-FC6F-451A-A2EC-D9157BDB75DF}" type="pres">
      <dgm:prSet presAssocID="{B1A8D458-A525-4775-8153-9F8130A6425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D3506EA-781B-41DD-9BE4-AC6B7C9AE987}" type="pres">
      <dgm:prSet presAssocID="{B1A8D458-A525-4775-8153-9F8130A6425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AC57E06-8312-4F77-A522-7BB54CFC5657}" srcId="{B1A8D458-A525-4775-8153-9F8130A64254}" destId="{6A34DD68-522B-48E4-8573-91DA43F3875C}" srcOrd="1" destOrd="0" parTransId="{D59703DD-BC57-471C-BFA5-1E221A9334C4}" sibTransId="{B6A87DEC-201A-4DB7-A09B-CB5F595B69AA}"/>
    <dgm:cxn modelId="{1B576A0E-ED7A-4CA0-B4A4-3B5FD4F77AEA}" type="presOf" srcId="{6A34DD68-522B-48E4-8573-91DA43F3875C}" destId="{AD3506EA-781B-41DD-9BE4-AC6B7C9AE987}" srcOrd="0" destOrd="1" presId="urn:microsoft.com/office/officeart/2005/8/layout/vList2"/>
    <dgm:cxn modelId="{B63A2F1B-AADA-4B77-AD13-A82ABA8FACA6}" type="presOf" srcId="{1132E01E-CA95-4A47-BD4D-2F3609A69A9F}" destId="{DE9D2BD3-009F-4C42-8282-2B29CD3B4F11}" srcOrd="0" destOrd="0" presId="urn:microsoft.com/office/officeart/2005/8/layout/vList2"/>
    <dgm:cxn modelId="{458B7C23-30F3-4C77-AF46-A07EDF0AB117}" srcId="{AB595D9A-A2AB-43BF-BBF2-55DFE95B55C9}" destId="{2AA56973-CB52-431D-B15A-4AAC970A20C9}" srcOrd="0" destOrd="0" parTransId="{6202C8C4-10F4-42E5-BBB4-4D3820BCB376}" sibTransId="{7719EA84-DCE1-4F91-B92C-E4DDA1B62AE0}"/>
    <dgm:cxn modelId="{7D195A29-48AB-40F8-BA9C-273A0BC89FEC}" srcId="{B1A8D458-A525-4775-8153-9F8130A64254}" destId="{2AF40D9C-259F-473E-89ED-10F1B32AE3AE}" srcOrd="2" destOrd="0" parTransId="{97C7DAEB-2E7F-471D-BA0F-8D372BE4DCFD}" sibTransId="{A52ADDAC-38B8-4574-BB26-775673542EAB}"/>
    <dgm:cxn modelId="{C324156C-1C82-4F3D-93B7-285521904DDE}" type="presOf" srcId="{2AA56973-CB52-431D-B15A-4AAC970A20C9}" destId="{B6635F6B-0028-4665-AF1B-35A40C0D8B0E}" srcOrd="0" destOrd="0" presId="urn:microsoft.com/office/officeart/2005/8/layout/vList2"/>
    <dgm:cxn modelId="{1E6D4157-ABC3-4B65-9632-C936780FF72F}" srcId="{AB595D9A-A2AB-43BF-BBF2-55DFE95B55C9}" destId="{B1A8D458-A525-4775-8153-9F8130A64254}" srcOrd="1" destOrd="0" parTransId="{63A27B36-BEF9-4FC7-B93A-BA9B7189B526}" sibTransId="{CE9660C5-481B-4032-B922-15D1F43A8AD3}"/>
    <dgm:cxn modelId="{653E68B2-34CC-4875-B2B5-3365ABFBE8CC}" srcId="{2AA56973-CB52-431D-B15A-4AAC970A20C9}" destId="{1132E01E-CA95-4A47-BD4D-2F3609A69A9F}" srcOrd="0" destOrd="0" parTransId="{D4D90033-0B10-4EA9-8DF1-D6FEE7AE6A64}" sibTransId="{62718D7B-1B06-4FAB-8E5C-41F252B37676}"/>
    <dgm:cxn modelId="{1BE0E6BB-BA83-4C0A-B1E4-EDCAF8D86590}" type="presOf" srcId="{2AF40D9C-259F-473E-89ED-10F1B32AE3AE}" destId="{AD3506EA-781B-41DD-9BE4-AC6B7C9AE987}" srcOrd="0" destOrd="2" presId="urn:microsoft.com/office/officeart/2005/8/layout/vList2"/>
    <dgm:cxn modelId="{47DE19BF-1E94-4B65-AEE6-EAADF5391F9C}" type="presOf" srcId="{B1A8D458-A525-4775-8153-9F8130A64254}" destId="{70C5AA25-FC6F-451A-A2EC-D9157BDB75DF}" srcOrd="0" destOrd="0" presId="urn:microsoft.com/office/officeart/2005/8/layout/vList2"/>
    <dgm:cxn modelId="{F2F4E4C7-BE1E-4D19-B506-6FDFE1831C4B}" srcId="{B1A8D458-A525-4775-8153-9F8130A64254}" destId="{DAEB78D2-BD7D-4E28-8FB9-B0378C77350D}" srcOrd="0" destOrd="0" parTransId="{DE49F9D4-5A07-44A8-B3DB-449D12277ADA}" sibTransId="{D5EC68EB-9037-4CC2-856F-2D73AB1B3339}"/>
    <dgm:cxn modelId="{89684AF0-EE2C-4225-9B32-2CEDAFC1ECA2}" type="presOf" srcId="{DAEB78D2-BD7D-4E28-8FB9-B0378C77350D}" destId="{AD3506EA-781B-41DD-9BE4-AC6B7C9AE987}" srcOrd="0" destOrd="0" presId="urn:microsoft.com/office/officeart/2005/8/layout/vList2"/>
    <dgm:cxn modelId="{A606E2F7-EFC1-434F-ABFE-D4D516C2BBBB}" type="presOf" srcId="{AB595D9A-A2AB-43BF-BBF2-55DFE95B55C9}" destId="{548DCDF3-1173-4C63-94B1-8E248048A1F1}" srcOrd="0" destOrd="0" presId="urn:microsoft.com/office/officeart/2005/8/layout/vList2"/>
    <dgm:cxn modelId="{43933754-0454-4DD2-9BF6-047EB3755D6A}" type="presParOf" srcId="{548DCDF3-1173-4C63-94B1-8E248048A1F1}" destId="{B6635F6B-0028-4665-AF1B-35A40C0D8B0E}" srcOrd="0" destOrd="0" presId="urn:microsoft.com/office/officeart/2005/8/layout/vList2"/>
    <dgm:cxn modelId="{E9898802-4E04-4584-83E5-09ABA9D3DD95}" type="presParOf" srcId="{548DCDF3-1173-4C63-94B1-8E248048A1F1}" destId="{DE9D2BD3-009F-4C42-8282-2B29CD3B4F11}" srcOrd="1" destOrd="0" presId="urn:microsoft.com/office/officeart/2005/8/layout/vList2"/>
    <dgm:cxn modelId="{54246F40-F84F-4563-9A18-E9676B9DE417}" type="presParOf" srcId="{548DCDF3-1173-4C63-94B1-8E248048A1F1}" destId="{70C5AA25-FC6F-451A-A2EC-D9157BDB75DF}" srcOrd="2" destOrd="0" presId="urn:microsoft.com/office/officeart/2005/8/layout/vList2"/>
    <dgm:cxn modelId="{0720A793-4BC1-4BD6-855C-239288789971}" type="presParOf" srcId="{548DCDF3-1173-4C63-94B1-8E248048A1F1}" destId="{AD3506EA-781B-41DD-9BE4-AC6B7C9AE9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A174AF-FFDE-4BA0-AF95-F88D2F374B3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B69C25-64E7-4ACC-A074-5943523330CD}">
      <dgm:prSet custT="1"/>
      <dgm:spPr/>
      <dgm:t>
        <a:bodyPr/>
        <a:lstStyle/>
        <a:p>
          <a:pPr rtl="0"/>
          <a:r>
            <a:rPr lang="hu-HU" sz="2400" dirty="0"/>
            <a:t>TDL az elvárt viselkedést írja le</a:t>
          </a:r>
          <a:endParaRPr lang="en-US" sz="2400" dirty="0"/>
        </a:p>
      </dgm:t>
    </dgm:pt>
    <dgm:pt modelId="{1D030E15-8C91-49FD-BBDB-AB096BF4647D}" type="parTrans" cxnId="{4E1B09F0-C24A-49DD-A3DD-D2426929D947}">
      <dgm:prSet/>
      <dgm:spPr/>
      <dgm:t>
        <a:bodyPr/>
        <a:lstStyle/>
        <a:p>
          <a:endParaRPr lang="en-US"/>
        </a:p>
      </dgm:t>
    </dgm:pt>
    <dgm:pt modelId="{B7A2877C-B859-49F1-B500-84FFAFC49D62}" type="sibTrans" cxnId="{4E1B09F0-C24A-49DD-A3DD-D2426929D947}">
      <dgm:prSet/>
      <dgm:spPr/>
      <dgm:t>
        <a:bodyPr/>
        <a:lstStyle/>
        <a:p>
          <a:endParaRPr lang="en-US"/>
        </a:p>
      </dgm:t>
    </dgm:pt>
    <dgm:pt modelId="{45E09FC1-4A60-4961-B320-FA5FA6DAC54E}">
      <dgm:prSet custT="1"/>
      <dgm:spPr/>
      <dgm:t>
        <a:bodyPr/>
        <a:lstStyle/>
        <a:p>
          <a:pPr rtl="0"/>
          <a:r>
            <a:rPr lang="hu-HU" sz="2000" dirty="0"/>
            <a:t>Az ettől való eltérés – </a:t>
          </a:r>
          <a:r>
            <a:rPr lang="hu-HU" sz="2000" b="1" dirty="0"/>
            <a:t>fail</a:t>
          </a:r>
          <a:r>
            <a:rPr lang="hu-HU" sz="2000" dirty="0"/>
            <a:t> ítélet</a:t>
          </a:r>
          <a:endParaRPr lang="en-US" sz="2000" dirty="0"/>
        </a:p>
      </dgm:t>
    </dgm:pt>
    <dgm:pt modelId="{5CE63559-C2FF-4BBD-811D-D02FD8711B01}" type="parTrans" cxnId="{48396B75-3014-4F32-B99F-2417061CC131}">
      <dgm:prSet/>
      <dgm:spPr/>
      <dgm:t>
        <a:bodyPr/>
        <a:lstStyle/>
        <a:p>
          <a:endParaRPr lang="en-US"/>
        </a:p>
      </dgm:t>
    </dgm:pt>
    <dgm:pt modelId="{E51B11DA-16DB-48F6-9502-909234AEC4EC}" type="sibTrans" cxnId="{48396B75-3014-4F32-B99F-2417061CC131}">
      <dgm:prSet/>
      <dgm:spPr/>
      <dgm:t>
        <a:bodyPr/>
        <a:lstStyle/>
        <a:p>
          <a:endParaRPr lang="en-US"/>
        </a:p>
      </dgm:t>
    </dgm:pt>
    <dgm:pt modelId="{F00C98BF-3EC0-4B9D-93FE-927B979E1F89}">
      <dgm:prSet custT="1"/>
      <dgm:spPr/>
      <dgm:t>
        <a:bodyPr/>
        <a:lstStyle/>
        <a:p>
          <a:pPr rtl="0"/>
          <a:r>
            <a:rPr lang="hu-HU" sz="2000" dirty="0" err="1"/>
            <a:t>Felülí</a:t>
          </a:r>
          <a:r>
            <a:rPr lang="en-US" sz="2000" dirty="0"/>
            <a:t>r</a:t>
          </a:r>
          <a:r>
            <a:rPr lang="hu-HU" sz="2000" dirty="0"/>
            <a:t>ható explicit ítélet megadással</a:t>
          </a:r>
          <a:endParaRPr lang="en-US" sz="2000" dirty="0"/>
        </a:p>
      </dgm:t>
    </dgm:pt>
    <dgm:pt modelId="{D457636A-DE44-4A85-BD69-B0743025FC13}" type="parTrans" cxnId="{5C1C7696-20EF-4D59-AFCA-DBB6317BEC16}">
      <dgm:prSet/>
      <dgm:spPr/>
      <dgm:t>
        <a:bodyPr/>
        <a:lstStyle/>
        <a:p>
          <a:endParaRPr lang="en-US"/>
        </a:p>
      </dgm:t>
    </dgm:pt>
    <dgm:pt modelId="{A677BC2D-E95D-48CC-9502-493520620E7F}" type="sibTrans" cxnId="{5C1C7696-20EF-4D59-AFCA-DBB6317BEC16}">
      <dgm:prSet/>
      <dgm:spPr/>
      <dgm:t>
        <a:bodyPr/>
        <a:lstStyle/>
        <a:p>
          <a:endParaRPr lang="en-US"/>
        </a:p>
      </dgm:t>
    </dgm:pt>
    <dgm:pt modelId="{DA2EBF26-2B5C-44B0-B2B6-BB55450A2EBF}">
      <dgm:prSet custT="1"/>
      <dgm:spPr/>
      <dgm:t>
        <a:bodyPr/>
        <a:lstStyle/>
        <a:p>
          <a:pPr rtl="0"/>
          <a:r>
            <a:rPr lang="hu-HU" sz="2000" dirty="0"/>
            <a:t>Előre definiált: </a:t>
          </a:r>
          <a:r>
            <a:rPr lang="hu-HU" sz="2000" b="1" dirty="0"/>
            <a:t>pass, fail, inconclusive</a:t>
          </a:r>
          <a:endParaRPr lang="en-US" sz="2000" dirty="0"/>
        </a:p>
      </dgm:t>
    </dgm:pt>
    <dgm:pt modelId="{A7DCBAF3-B257-4885-95CD-2EDFEB894560}" type="parTrans" cxnId="{118814E1-D457-49BC-BF01-2D0288FDE684}">
      <dgm:prSet/>
      <dgm:spPr/>
      <dgm:t>
        <a:bodyPr/>
        <a:lstStyle/>
        <a:p>
          <a:endParaRPr lang="en-US"/>
        </a:p>
      </dgm:t>
    </dgm:pt>
    <dgm:pt modelId="{9B23E8DA-D225-4F04-8121-4928BB570C43}" type="sibTrans" cxnId="{118814E1-D457-49BC-BF01-2D0288FDE684}">
      <dgm:prSet/>
      <dgm:spPr/>
      <dgm:t>
        <a:bodyPr/>
        <a:lstStyle/>
        <a:p>
          <a:endParaRPr lang="en-US"/>
        </a:p>
      </dgm:t>
    </dgm:pt>
    <dgm:pt modelId="{35EF1ED8-8BD8-46D9-9C41-2832FE79572D}">
      <dgm:prSet custT="1"/>
      <dgm:spPr/>
      <dgm:t>
        <a:bodyPr/>
        <a:lstStyle/>
        <a:p>
          <a:pPr rtl="0"/>
          <a:r>
            <a:rPr lang="hu-HU" sz="2000" dirty="0"/>
            <a:t>Bővíthető</a:t>
          </a:r>
          <a:endParaRPr lang="en-US" sz="2000" dirty="0"/>
        </a:p>
      </dgm:t>
    </dgm:pt>
    <dgm:pt modelId="{9020A359-FA00-4259-B98D-3F7FD324E36C}" type="parTrans" cxnId="{4338D894-0598-4328-A173-8AC25FAD9405}">
      <dgm:prSet/>
      <dgm:spPr/>
      <dgm:t>
        <a:bodyPr/>
        <a:lstStyle/>
        <a:p>
          <a:endParaRPr lang="en-US"/>
        </a:p>
      </dgm:t>
    </dgm:pt>
    <dgm:pt modelId="{98ACAA1A-F71D-477A-9F3B-4CCC6D83F56B}" type="sibTrans" cxnId="{4338D894-0598-4328-A173-8AC25FAD9405}">
      <dgm:prSet/>
      <dgm:spPr/>
      <dgm:t>
        <a:bodyPr/>
        <a:lstStyle/>
        <a:p>
          <a:endParaRPr lang="en-US"/>
        </a:p>
      </dgm:t>
    </dgm:pt>
    <dgm:pt modelId="{2D6116C5-8E51-4922-A7BA-B830190E6E0A}" type="pres">
      <dgm:prSet presAssocID="{A0A174AF-FFDE-4BA0-AF95-F88D2F374B33}" presName="linear" presStyleCnt="0">
        <dgm:presLayoutVars>
          <dgm:animLvl val="lvl"/>
          <dgm:resizeHandles val="exact"/>
        </dgm:presLayoutVars>
      </dgm:prSet>
      <dgm:spPr/>
    </dgm:pt>
    <dgm:pt modelId="{41DE02E5-D2EE-48A6-B801-2DCA36F9DD62}" type="pres">
      <dgm:prSet presAssocID="{BEB69C25-64E7-4ACC-A074-5943523330C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D0959A-CE70-4134-BEBA-C4C4A16DB2FC}" type="pres">
      <dgm:prSet presAssocID="{BEB69C25-64E7-4ACC-A074-5943523330C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6464715-E4CA-45F6-9257-450E3EDDBC81}" type="presOf" srcId="{35EF1ED8-8BD8-46D9-9C41-2832FE79572D}" destId="{C1D0959A-CE70-4134-BEBA-C4C4A16DB2FC}" srcOrd="0" destOrd="3" presId="urn:microsoft.com/office/officeart/2005/8/layout/vList2"/>
    <dgm:cxn modelId="{37035449-DED8-450F-8060-EA981AF4C8D1}" type="presOf" srcId="{45E09FC1-4A60-4961-B320-FA5FA6DAC54E}" destId="{C1D0959A-CE70-4134-BEBA-C4C4A16DB2FC}" srcOrd="0" destOrd="0" presId="urn:microsoft.com/office/officeart/2005/8/layout/vList2"/>
    <dgm:cxn modelId="{48396B75-3014-4F32-B99F-2417061CC131}" srcId="{BEB69C25-64E7-4ACC-A074-5943523330CD}" destId="{45E09FC1-4A60-4961-B320-FA5FA6DAC54E}" srcOrd="0" destOrd="0" parTransId="{5CE63559-C2FF-4BBD-811D-D02FD8711B01}" sibTransId="{E51B11DA-16DB-48F6-9502-909234AEC4EC}"/>
    <dgm:cxn modelId="{7BE7A988-AF7E-4518-82A0-38ED8BB934D6}" type="presOf" srcId="{DA2EBF26-2B5C-44B0-B2B6-BB55450A2EBF}" destId="{C1D0959A-CE70-4134-BEBA-C4C4A16DB2FC}" srcOrd="0" destOrd="2" presId="urn:microsoft.com/office/officeart/2005/8/layout/vList2"/>
    <dgm:cxn modelId="{4338D894-0598-4328-A173-8AC25FAD9405}" srcId="{F00C98BF-3EC0-4B9D-93FE-927B979E1F89}" destId="{35EF1ED8-8BD8-46D9-9C41-2832FE79572D}" srcOrd="1" destOrd="0" parTransId="{9020A359-FA00-4259-B98D-3F7FD324E36C}" sibTransId="{98ACAA1A-F71D-477A-9F3B-4CCC6D83F56B}"/>
    <dgm:cxn modelId="{5C1C7696-20EF-4D59-AFCA-DBB6317BEC16}" srcId="{BEB69C25-64E7-4ACC-A074-5943523330CD}" destId="{F00C98BF-3EC0-4B9D-93FE-927B979E1F89}" srcOrd="1" destOrd="0" parTransId="{D457636A-DE44-4A85-BD69-B0743025FC13}" sibTransId="{A677BC2D-E95D-48CC-9502-493520620E7F}"/>
    <dgm:cxn modelId="{31180A9E-82D1-4191-AD2C-91AAD6A13EFA}" type="presOf" srcId="{A0A174AF-FFDE-4BA0-AF95-F88D2F374B33}" destId="{2D6116C5-8E51-4922-A7BA-B830190E6E0A}" srcOrd="0" destOrd="0" presId="urn:microsoft.com/office/officeart/2005/8/layout/vList2"/>
    <dgm:cxn modelId="{CDB706B5-2760-45EA-A3B8-062FC52ACF06}" type="presOf" srcId="{F00C98BF-3EC0-4B9D-93FE-927B979E1F89}" destId="{C1D0959A-CE70-4134-BEBA-C4C4A16DB2FC}" srcOrd="0" destOrd="1" presId="urn:microsoft.com/office/officeart/2005/8/layout/vList2"/>
    <dgm:cxn modelId="{1846D0B9-7F9C-42AB-BAEC-611C8B62CD11}" type="presOf" srcId="{BEB69C25-64E7-4ACC-A074-5943523330CD}" destId="{41DE02E5-D2EE-48A6-B801-2DCA36F9DD62}" srcOrd="0" destOrd="0" presId="urn:microsoft.com/office/officeart/2005/8/layout/vList2"/>
    <dgm:cxn modelId="{118814E1-D457-49BC-BF01-2D0288FDE684}" srcId="{F00C98BF-3EC0-4B9D-93FE-927B979E1F89}" destId="{DA2EBF26-2B5C-44B0-B2B6-BB55450A2EBF}" srcOrd="0" destOrd="0" parTransId="{A7DCBAF3-B257-4885-95CD-2EDFEB894560}" sibTransId="{9B23E8DA-D225-4F04-8121-4928BB570C43}"/>
    <dgm:cxn modelId="{4E1B09F0-C24A-49DD-A3DD-D2426929D947}" srcId="{A0A174AF-FFDE-4BA0-AF95-F88D2F374B33}" destId="{BEB69C25-64E7-4ACC-A074-5943523330CD}" srcOrd="0" destOrd="0" parTransId="{1D030E15-8C91-49FD-BBDB-AB096BF4647D}" sibTransId="{B7A2877C-B859-49F1-B500-84FFAFC49D62}"/>
    <dgm:cxn modelId="{D78EACC6-DFCD-4E5C-A74F-6152185866ED}" type="presParOf" srcId="{2D6116C5-8E51-4922-A7BA-B830190E6E0A}" destId="{41DE02E5-D2EE-48A6-B801-2DCA36F9DD62}" srcOrd="0" destOrd="0" presId="urn:microsoft.com/office/officeart/2005/8/layout/vList2"/>
    <dgm:cxn modelId="{FDDF6D56-4544-4CB5-9602-A33227CB69E3}" type="presParOf" srcId="{2D6116C5-8E51-4922-A7BA-B830190E6E0A}" destId="{C1D0959A-CE70-4134-BEBA-C4C4A16DB2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808578-3FA7-46BD-926C-0C33D16202E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9C0FE5-AC09-479F-AF77-0B999FC6790F}">
      <dgm:prSet custT="1"/>
      <dgm:spPr/>
      <dgm:t>
        <a:bodyPr/>
        <a:lstStyle/>
        <a:p>
          <a:pPr rtl="0"/>
          <a:r>
            <a:rPr lang="hu-HU" sz="2400" dirty="0"/>
            <a:t>Egyszerű viselkedést</a:t>
          </a:r>
          <a:br>
            <a:rPr lang="hu-HU" sz="2400" dirty="0"/>
          </a:br>
          <a:r>
            <a:rPr lang="hu-HU" sz="2400" dirty="0"/>
            <a:t> leíró konstrukciók</a:t>
          </a:r>
          <a:endParaRPr lang="en-US" sz="2400" dirty="0"/>
        </a:p>
      </dgm:t>
    </dgm:pt>
    <dgm:pt modelId="{E85CFEFF-5033-430D-A585-9CD75392E2D4}" type="parTrans" cxnId="{E7E7743C-D113-4605-AF14-26EF27B01490}">
      <dgm:prSet/>
      <dgm:spPr/>
      <dgm:t>
        <a:bodyPr/>
        <a:lstStyle/>
        <a:p>
          <a:endParaRPr lang="en-US"/>
        </a:p>
      </dgm:t>
    </dgm:pt>
    <dgm:pt modelId="{F9A141C0-8165-4E15-A336-3F1A6BB76F31}" type="sibTrans" cxnId="{E7E7743C-D113-4605-AF14-26EF27B01490}">
      <dgm:prSet/>
      <dgm:spPr/>
      <dgm:t>
        <a:bodyPr/>
        <a:lstStyle/>
        <a:p>
          <a:endParaRPr lang="en-US"/>
        </a:p>
      </dgm:t>
    </dgm:pt>
    <dgm:pt modelId="{92EB068E-B0F5-447D-8DAE-5F0AC4527A6D}">
      <dgm:prSet custT="1"/>
      <dgm:spPr/>
      <dgm:t>
        <a:bodyPr/>
        <a:lstStyle/>
        <a:p>
          <a:pPr rtl="0"/>
          <a:r>
            <a:rPr lang="hu-HU" sz="2000" dirty="0"/>
            <a:t>Interakció</a:t>
          </a:r>
          <a:endParaRPr lang="en-US" sz="2000" dirty="0"/>
        </a:p>
      </dgm:t>
    </dgm:pt>
    <dgm:pt modelId="{75FFE442-0B93-49B8-A843-B889DE32D1C7}" type="parTrans" cxnId="{BBA7FAB7-09C1-494D-A6F5-7F33C53F7B7E}">
      <dgm:prSet/>
      <dgm:spPr/>
      <dgm:t>
        <a:bodyPr/>
        <a:lstStyle/>
        <a:p>
          <a:endParaRPr lang="en-US"/>
        </a:p>
      </dgm:t>
    </dgm:pt>
    <dgm:pt modelId="{94A07148-7169-4A93-A22D-81C0AAFE0EFB}" type="sibTrans" cxnId="{BBA7FAB7-09C1-494D-A6F5-7F33C53F7B7E}">
      <dgm:prSet/>
      <dgm:spPr/>
      <dgm:t>
        <a:bodyPr/>
        <a:lstStyle/>
        <a:p>
          <a:endParaRPr lang="en-US"/>
        </a:p>
      </dgm:t>
    </dgm:pt>
    <dgm:pt modelId="{5B8902D6-0DC1-4A19-9438-A66EE6E2EF90}">
      <dgm:prSet custT="1"/>
      <dgm:spPr/>
      <dgm:t>
        <a:bodyPr/>
        <a:lstStyle/>
        <a:p>
          <a:pPr rtl="0"/>
          <a:r>
            <a:rPr lang="hu-HU" sz="2000" dirty="0"/>
            <a:t>Ítélet explicit </a:t>
          </a:r>
          <a:br>
            <a:rPr lang="hu-HU" sz="2000" dirty="0"/>
          </a:br>
          <a:r>
            <a:rPr lang="hu-HU" sz="2000" dirty="0"/>
            <a:t>meghatározása</a:t>
          </a:r>
          <a:endParaRPr lang="en-US" sz="2000" dirty="0"/>
        </a:p>
      </dgm:t>
    </dgm:pt>
    <dgm:pt modelId="{8998AA98-C99E-490F-BAEA-5453D0686BC4}" type="parTrans" cxnId="{1C27B389-214A-405A-A2E2-BA2CE1D35FFA}">
      <dgm:prSet/>
      <dgm:spPr/>
      <dgm:t>
        <a:bodyPr/>
        <a:lstStyle/>
        <a:p>
          <a:endParaRPr lang="en-US"/>
        </a:p>
      </dgm:t>
    </dgm:pt>
    <dgm:pt modelId="{F169137C-B8D5-42C8-ACAD-85E4A2C3EB86}" type="sibTrans" cxnId="{1C27B389-214A-405A-A2E2-BA2CE1D35FFA}">
      <dgm:prSet/>
      <dgm:spPr/>
      <dgm:t>
        <a:bodyPr/>
        <a:lstStyle/>
        <a:p>
          <a:endParaRPr lang="en-US"/>
        </a:p>
      </dgm:t>
    </dgm:pt>
    <dgm:pt modelId="{5969BDA8-3582-407C-9086-3DF68EBC1E38}">
      <dgm:prSet custT="1"/>
      <dgm:spPr/>
      <dgm:t>
        <a:bodyPr/>
        <a:lstStyle/>
        <a:p>
          <a:pPr rtl="0"/>
          <a:r>
            <a:rPr lang="hu-HU" sz="2000" dirty="0"/>
            <a:t>Feltétel teljesülésének ellenőrzése (assert)</a:t>
          </a:r>
          <a:endParaRPr lang="en-US" sz="2000" dirty="0"/>
        </a:p>
      </dgm:t>
    </dgm:pt>
    <dgm:pt modelId="{61A87600-412E-450F-9C20-8A26D29F16FC}" type="parTrans" cxnId="{430FA209-23BF-4BFF-B28D-37208EAB9DFC}">
      <dgm:prSet/>
      <dgm:spPr/>
      <dgm:t>
        <a:bodyPr/>
        <a:lstStyle/>
        <a:p>
          <a:endParaRPr lang="en-US"/>
        </a:p>
      </dgm:t>
    </dgm:pt>
    <dgm:pt modelId="{5FA93324-0CC8-4B91-9455-18794E4B7763}" type="sibTrans" cxnId="{430FA209-23BF-4BFF-B28D-37208EAB9DFC}">
      <dgm:prSet/>
      <dgm:spPr/>
      <dgm:t>
        <a:bodyPr/>
        <a:lstStyle/>
        <a:p>
          <a:endParaRPr lang="en-US"/>
        </a:p>
      </dgm:t>
    </dgm:pt>
    <dgm:pt modelId="{84CB49F2-D8D0-465F-A2DE-1EDB82915C63}">
      <dgm:prSet custT="1"/>
      <dgm:spPr/>
      <dgm:t>
        <a:bodyPr/>
        <a:lstStyle/>
        <a:p>
          <a:pPr rtl="0"/>
          <a:r>
            <a:rPr lang="hu-HU" sz="2000" dirty="0"/>
            <a:t>Akció, függvény hívása, értékadás</a:t>
          </a:r>
          <a:endParaRPr lang="en-US" sz="2000" dirty="0"/>
        </a:p>
      </dgm:t>
    </dgm:pt>
    <dgm:pt modelId="{71AE58F4-7AD2-4655-827D-A7787D3F30FB}" type="parTrans" cxnId="{3719315C-2CFC-4C77-B5B6-5BCBE0E4F6FE}">
      <dgm:prSet/>
      <dgm:spPr/>
      <dgm:t>
        <a:bodyPr/>
        <a:lstStyle/>
        <a:p>
          <a:endParaRPr lang="en-US"/>
        </a:p>
      </dgm:t>
    </dgm:pt>
    <dgm:pt modelId="{981443F6-CE83-4906-AD5A-97E4D9B5D0BB}" type="sibTrans" cxnId="{3719315C-2CFC-4C77-B5B6-5BCBE0E4F6FE}">
      <dgm:prSet/>
      <dgm:spPr/>
      <dgm:t>
        <a:bodyPr/>
        <a:lstStyle/>
        <a:p>
          <a:endParaRPr lang="en-US"/>
        </a:p>
      </dgm:t>
    </dgm:pt>
    <dgm:pt modelId="{45E38458-07FA-4D0B-BC23-BD1F857ED34F}">
      <dgm:prSet custT="1"/>
      <dgm:spPr/>
      <dgm:t>
        <a:bodyPr/>
        <a:lstStyle/>
        <a:p>
          <a:pPr rtl="0"/>
          <a:r>
            <a:rPr lang="hu-HU" sz="2000" dirty="0"/>
            <a:t>Más tesztleírás hívása</a:t>
          </a:r>
          <a:endParaRPr lang="en-US" sz="2000" dirty="0"/>
        </a:p>
      </dgm:t>
    </dgm:pt>
    <dgm:pt modelId="{323A2420-F126-4E11-B6EA-3BE2E9D39C59}" type="parTrans" cxnId="{F1F53CCC-5C65-429B-9115-3164DDEE458B}">
      <dgm:prSet/>
      <dgm:spPr/>
      <dgm:t>
        <a:bodyPr/>
        <a:lstStyle/>
        <a:p>
          <a:endParaRPr lang="en-US"/>
        </a:p>
      </dgm:t>
    </dgm:pt>
    <dgm:pt modelId="{7536C428-46C5-40E7-AEA2-27B5E1186580}" type="sibTrans" cxnId="{F1F53CCC-5C65-429B-9115-3164DDEE458B}">
      <dgm:prSet/>
      <dgm:spPr/>
      <dgm:t>
        <a:bodyPr/>
        <a:lstStyle/>
        <a:p>
          <a:endParaRPr lang="en-US"/>
        </a:p>
      </dgm:t>
    </dgm:pt>
    <dgm:pt modelId="{3D100E0E-1E97-4C0A-B35D-A4224296CF4C}">
      <dgm:prSet custT="1"/>
      <dgm:spPr/>
      <dgm:t>
        <a:bodyPr/>
        <a:lstStyle/>
        <a:p>
          <a:pPr rtl="0"/>
          <a:r>
            <a:rPr lang="en-US" sz="2000" dirty="0"/>
            <a:t>Stop</a:t>
          </a:r>
        </a:p>
      </dgm:t>
    </dgm:pt>
    <dgm:pt modelId="{07F3A873-1465-4928-A606-F498062E3640}" type="parTrans" cxnId="{3106A977-311E-4E58-9543-58BFDACC70C9}">
      <dgm:prSet/>
      <dgm:spPr/>
      <dgm:t>
        <a:bodyPr/>
        <a:lstStyle/>
        <a:p>
          <a:endParaRPr lang="en-US"/>
        </a:p>
      </dgm:t>
    </dgm:pt>
    <dgm:pt modelId="{5D5C344E-2908-4FD7-8F46-A165A464DE05}" type="sibTrans" cxnId="{3106A977-311E-4E58-9543-58BFDACC70C9}">
      <dgm:prSet/>
      <dgm:spPr/>
      <dgm:t>
        <a:bodyPr/>
        <a:lstStyle/>
        <a:p>
          <a:endParaRPr lang="en-US"/>
        </a:p>
      </dgm:t>
    </dgm:pt>
    <dgm:pt modelId="{FDAEBE8F-074A-49D6-B270-E898276990F4}" type="pres">
      <dgm:prSet presAssocID="{45808578-3FA7-46BD-926C-0C33D16202EF}" presName="linear" presStyleCnt="0">
        <dgm:presLayoutVars>
          <dgm:animLvl val="lvl"/>
          <dgm:resizeHandles val="exact"/>
        </dgm:presLayoutVars>
      </dgm:prSet>
      <dgm:spPr/>
    </dgm:pt>
    <dgm:pt modelId="{AC60C7CE-76F3-48FE-BD4B-D019CA482D82}" type="pres">
      <dgm:prSet presAssocID="{659C0FE5-AC09-479F-AF77-0B999FC6790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C442A2-5257-468D-B025-6A33EE9B1D80}" type="pres">
      <dgm:prSet presAssocID="{659C0FE5-AC09-479F-AF77-0B999FC6790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6E3209-6B60-43AB-A2EA-751CBF6B5FEF}" type="presOf" srcId="{3D100E0E-1E97-4C0A-B35D-A4224296CF4C}" destId="{A5C442A2-5257-468D-B025-6A33EE9B1D80}" srcOrd="0" destOrd="5" presId="urn:microsoft.com/office/officeart/2005/8/layout/vList2"/>
    <dgm:cxn modelId="{430FA209-23BF-4BFF-B28D-37208EAB9DFC}" srcId="{659C0FE5-AC09-479F-AF77-0B999FC6790F}" destId="{5969BDA8-3582-407C-9086-3DF68EBC1E38}" srcOrd="4" destOrd="0" parTransId="{61A87600-412E-450F-9C20-8A26D29F16FC}" sibTransId="{5FA93324-0CC8-4B91-9455-18794E4B7763}"/>
    <dgm:cxn modelId="{E7E7743C-D113-4605-AF14-26EF27B01490}" srcId="{45808578-3FA7-46BD-926C-0C33D16202EF}" destId="{659C0FE5-AC09-479F-AF77-0B999FC6790F}" srcOrd="0" destOrd="0" parTransId="{E85CFEFF-5033-430D-A585-9CD75392E2D4}" sibTransId="{F9A141C0-8165-4E15-A336-3F1A6BB76F31}"/>
    <dgm:cxn modelId="{3719315C-2CFC-4C77-B5B6-5BCBE0E4F6FE}" srcId="{659C0FE5-AC09-479F-AF77-0B999FC6790F}" destId="{84CB49F2-D8D0-465F-A2DE-1EDB82915C63}" srcOrd="1" destOrd="0" parTransId="{71AE58F4-7AD2-4655-827D-A7787D3F30FB}" sibTransId="{981443F6-CE83-4906-AD5A-97E4D9B5D0BB}"/>
    <dgm:cxn modelId="{3106A977-311E-4E58-9543-58BFDACC70C9}" srcId="{659C0FE5-AC09-479F-AF77-0B999FC6790F}" destId="{3D100E0E-1E97-4C0A-B35D-A4224296CF4C}" srcOrd="5" destOrd="0" parTransId="{07F3A873-1465-4928-A606-F498062E3640}" sibTransId="{5D5C344E-2908-4FD7-8F46-A165A464DE05}"/>
    <dgm:cxn modelId="{1C27B389-214A-405A-A2E2-BA2CE1D35FFA}" srcId="{659C0FE5-AC09-479F-AF77-0B999FC6790F}" destId="{5B8902D6-0DC1-4A19-9438-A66EE6E2EF90}" srcOrd="3" destOrd="0" parTransId="{8998AA98-C99E-490F-BAEA-5453D0686BC4}" sibTransId="{F169137C-B8D5-42C8-ACAD-85E4A2C3EB86}"/>
    <dgm:cxn modelId="{D5E38E9B-D580-42B8-966D-EF8D7FDDE5C2}" type="presOf" srcId="{5B8902D6-0DC1-4A19-9438-A66EE6E2EF90}" destId="{A5C442A2-5257-468D-B025-6A33EE9B1D80}" srcOrd="0" destOrd="3" presId="urn:microsoft.com/office/officeart/2005/8/layout/vList2"/>
    <dgm:cxn modelId="{E51132A7-82A6-4ED8-9635-96DCBC970BA5}" type="presOf" srcId="{84CB49F2-D8D0-465F-A2DE-1EDB82915C63}" destId="{A5C442A2-5257-468D-B025-6A33EE9B1D80}" srcOrd="0" destOrd="1" presId="urn:microsoft.com/office/officeart/2005/8/layout/vList2"/>
    <dgm:cxn modelId="{797B4FAC-DC27-4E44-B798-F516F15D63D0}" type="presOf" srcId="{45808578-3FA7-46BD-926C-0C33D16202EF}" destId="{FDAEBE8F-074A-49D6-B270-E898276990F4}" srcOrd="0" destOrd="0" presId="urn:microsoft.com/office/officeart/2005/8/layout/vList2"/>
    <dgm:cxn modelId="{43065FAE-A8F6-4872-B1A6-6774F074DE23}" type="presOf" srcId="{659C0FE5-AC09-479F-AF77-0B999FC6790F}" destId="{AC60C7CE-76F3-48FE-BD4B-D019CA482D82}" srcOrd="0" destOrd="0" presId="urn:microsoft.com/office/officeart/2005/8/layout/vList2"/>
    <dgm:cxn modelId="{BBA7FAB7-09C1-494D-A6F5-7F33C53F7B7E}" srcId="{659C0FE5-AC09-479F-AF77-0B999FC6790F}" destId="{92EB068E-B0F5-447D-8DAE-5F0AC4527A6D}" srcOrd="0" destOrd="0" parTransId="{75FFE442-0B93-49B8-A843-B889DE32D1C7}" sibTransId="{94A07148-7169-4A93-A22D-81C0AAFE0EFB}"/>
    <dgm:cxn modelId="{3572C2CB-9189-486D-A267-35B98028891B}" type="presOf" srcId="{92EB068E-B0F5-447D-8DAE-5F0AC4527A6D}" destId="{A5C442A2-5257-468D-B025-6A33EE9B1D80}" srcOrd="0" destOrd="0" presId="urn:microsoft.com/office/officeart/2005/8/layout/vList2"/>
    <dgm:cxn modelId="{F1F53CCC-5C65-429B-9115-3164DDEE458B}" srcId="{659C0FE5-AC09-479F-AF77-0B999FC6790F}" destId="{45E38458-07FA-4D0B-BC23-BD1F857ED34F}" srcOrd="2" destOrd="0" parTransId="{323A2420-F126-4E11-B6EA-3BE2E9D39C59}" sibTransId="{7536C428-46C5-40E7-AEA2-27B5E1186580}"/>
    <dgm:cxn modelId="{6127A1D7-29BA-4E99-BB2F-6B041EC78D25}" type="presOf" srcId="{5969BDA8-3582-407C-9086-3DF68EBC1E38}" destId="{A5C442A2-5257-468D-B025-6A33EE9B1D80}" srcOrd="0" destOrd="4" presId="urn:microsoft.com/office/officeart/2005/8/layout/vList2"/>
    <dgm:cxn modelId="{34FBDBE5-8C3E-470F-B152-9FDA03C658EF}" type="presOf" srcId="{45E38458-07FA-4D0B-BC23-BD1F857ED34F}" destId="{A5C442A2-5257-468D-B025-6A33EE9B1D80}" srcOrd="0" destOrd="2" presId="urn:microsoft.com/office/officeart/2005/8/layout/vList2"/>
    <dgm:cxn modelId="{A88F4837-B75B-4F3C-8A0B-5B876D7E07B9}" type="presParOf" srcId="{FDAEBE8F-074A-49D6-B270-E898276990F4}" destId="{AC60C7CE-76F3-48FE-BD4B-D019CA482D82}" srcOrd="0" destOrd="0" presId="urn:microsoft.com/office/officeart/2005/8/layout/vList2"/>
    <dgm:cxn modelId="{5770F1C5-BC18-4868-9AD1-9A8C8E70D921}" type="presParOf" srcId="{FDAEBE8F-074A-49D6-B270-E898276990F4}" destId="{A5C442A2-5257-468D-B025-6A33EE9B1D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ED914C-9ED4-468B-A628-B421F1C9B3D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1A4E5D-53B4-4049-9F25-163F47EAEB6A}">
      <dgm:prSet custT="1"/>
      <dgm:spPr/>
      <dgm:t>
        <a:bodyPr/>
        <a:lstStyle/>
        <a:p>
          <a:pPr rtl="0"/>
          <a:r>
            <a:rPr lang="hu-HU" sz="2400" dirty="0"/>
            <a:t>Összetett viselkedést leíró konstrukciók</a:t>
          </a:r>
          <a:endParaRPr lang="en-US" sz="2400" dirty="0"/>
        </a:p>
      </dgm:t>
    </dgm:pt>
    <dgm:pt modelId="{26EB949E-D4BF-4E12-A64F-B93769FFFEAF}" type="parTrans" cxnId="{6AF9EF2D-B8CF-4E9C-B461-628ACC326CBC}">
      <dgm:prSet/>
      <dgm:spPr/>
      <dgm:t>
        <a:bodyPr/>
        <a:lstStyle/>
        <a:p>
          <a:endParaRPr lang="en-US"/>
        </a:p>
      </dgm:t>
    </dgm:pt>
    <dgm:pt modelId="{9E0C154A-23BD-48A9-9DE2-F19833AC69DA}" type="sibTrans" cxnId="{6AF9EF2D-B8CF-4E9C-B461-628ACC326CBC}">
      <dgm:prSet/>
      <dgm:spPr/>
      <dgm:t>
        <a:bodyPr/>
        <a:lstStyle/>
        <a:p>
          <a:endParaRPr lang="en-US"/>
        </a:p>
      </dgm:t>
    </dgm:pt>
    <dgm:pt modelId="{FF597097-DBE7-43FE-A0E0-3C46F6C2B1E6}">
      <dgm:prSet/>
      <dgm:spPr/>
      <dgm:t>
        <a:bodyPr/>
        <a:lstStyle/>
        <a:p>
          <a:pPr rtl="0"/>
          <a:r>
            <a:rPr lang="hu-HU" dirty="0"/>
            <a:t>Szekvenciális</a:t>
          </a:r>
          <a:endParaRPr lang="en-US" dirty="0"/>
        </a:p>
      </dgm:t>
    </dgm:pt>
    <dgm:pt modelId="{1D1F59FE-426B-4AB8-AD2B-E11C88D11AB9}" type="parTrans" cxnId="{673D9F85-42CB-4EE6-B6D1-825613B00233}">
      <dgm:prSet/>
      <dgm:spPr/>
      <dgm:t>
        <a:bodyPr/>
        <a:lstStyle/>
        <a:p>
          <a:endParaRPr lang="en-US"/>
        </a:p>
      </dgm:t>
    </dgm:pt>
    <dgm:pt modelId="{5F4177AC-2738-427F-8423-F6687F46F8E5}" type="sibTrans" cxnId="{673D9F85-42CB-4EE6-B6D1-825613B00233}">
      <dgm:prSet/>
      <dgm:spPr/>
      <dgm:t>
        <a:bodyPr/>
        <a:lstStyle/>
        <a:p>
          <a:endParaRPr lang="en-US"/>
        </a:p>
      </dgm:t>
    </dgm:pt>
    <dgm:pt modelId="{D7DAEBAE-6317-4207-8436-13B9DB2963E7}">
      <dgm:prSet/>
      <dgm:spPr/>
      <dgm:t>
        <a:bodyPr/>
        <a:lstStyle/>
        <a:p>
          <a:pPr rtl="0"/>
          <a:r>
            <a:rPr lang="hu-HU" dirty="0"/>
            <a:t>Párhuzamos</a:t>
          </a:r>
          <a:endParaRPr lang="en-US" dirty="0"/>
        </a:p>
      </dgm:t>
    </dgm:pt>
    <dgm:pt modelId="{3F07EB97-42D4-4BDB-A67C-46091E12DF31}" type="parTrans" cxnId="{E07E1B08-F620-425D-8BE6-63533A6714E7}">
      <dgm:prSet/>
      <dgm:spPr/>
      <dgm:t>
        <a:bodyPr/>
        <a:lstStyle/>
        <a:p>
          <a:endParaRPr lang="en-US"/>
        </a:p>
      </dgm:t>
    </dgm:pt>
    <dgm:pt modelId="{AD9F2355-716E-4B79-A165-F57618E7B4D3}" type="sibTrans" cxnId="{E07E1B08-F620-425D-8BE6-63533A6714E7}">
      <dgm:prSet/>
      <dgm:spPr/>
      <dgm:t>
        <a:bodyPr/>
        <a:lstStyle/>
        <a:p>
          <a:endParaRPr lang="en-US"/>
        </a:p>
      </dgm:t>
    </dgm:pt>
    <dgm:pt modelId="{F7B3CE98-E05E-48BE-987A-00C524F733F5}">
      <dgm:prSet/>
      <dgm:spPr/>
      <dgm:t>
        <a:bodyPr/>
        <a:lstStyle/>
        <a:p>
          <a:pPr rtl="0"/>
          <a:r>
            <a:rPr lang="hu-HU" dirty="0"/>
            <a:t>Alternatív</a:t>
          </a:r>
          <a:endParaRPr lang="en-US" dirty="0"/>
        </a:p>
      </dgm:t>
    </dgm:pt>
    <dgm:pt modelId="{0164846B-2285-41CC-A980-1E22DAE9C63F}" type="parTrans" cxnId="{D92721CA-EF5C-42DF-A07B-E9AB184B2449}">
      <dgm:prSet/>
      <dgm:spPr/>
      <dgm:t>
        <a:bodyPr/>
        <a:lstStyle/>
        <a:p>
          <a:endParaRPr lang="en-US"/>
        </a:p>
      </dgm:t>
    </dgm:pt>
    <dgm:pt modelId="{28C4F5E7-2BF7-453B-ABE8-3FA53C89FEBC}" type="sibTrans" cxnId="{D92721CA-EF5C-42DF-A07B-E9AB184B2449}">
      <dgm:prSet/>
      <dgm:spPr/>
      <dgm:t>
        <a:bodyPr/>
        <a:lstStyle/>
        <a:p>
          <a:endParaRPr lang="en-US"/>
        </a:p>
      </dgm:t>
    </dgm:pt>
    <dgm:pt modelId="{5B65B0D8-1F35-4349-9FAB-43D7599808A9}">
      <dgm:prSet/>
      <dgm:spPr/>
      <dgm:t>
        <a:bodyPr/>
        <a:lstStyle/>
        <a:p>
          <a:pPr rtl="0"/>
          <a:r>
            <a:rPr lang="hu-HU" dirty="0"/>
            <a:t>Feltételes (~</a:t>
          </a:r>
          <a:r>
            <a:rPr lang="hu-HU" dirty="0" err="1"/>
            <a:t>if</a:t>
          </a:r>
          <a:r>
            <a:rPr lang="hu-HU" dirty="0"/>
            <a:t>..</a:t>
          </a:r>
          <a:r>
            <a:rPr lang="hu-HU" dirty="0" err="1"/>
            <a:t>then</a:t>
          </a:r>
          <a:r>
            <a:rPr lang="hu-HU" dirty="0"/>
            <a:t>..</a:t>
          </a:r>
          <a:r>
            <a:rPr lang="hu-HU" dirty="0" err="1"/>
            <a:t>else</a:t>
          </a:r>
          <a:r>
            <a:rPr lang="hu-HU" dirty="0"/>
            <a:t>)</a:t>
          </a:r>
          <a:endParaRPr lang="en-US" dirty="0"/>
        </a:p>
      </dgm:t>
    </dgm:pt>
    <dgm:pt modelId="{88F5B64E-662E-488A-BC21-BE260F821049}" type="parTrans" cxnId="{1A8D39B2-178C-491A-A370-3760F5B0D51B}">
      <dgm:prSet/>
      <dgm:spPr/>
      <dgm:t>
        <a:bodyPr/>
        <a:lstStyle/>
        <a:p>
          <a:endParaRPr lang="en-US"/>
        </a:p>
      </dgm:t>
    </dgm:pt>
    <dgm:pt modelId="{DD8E94C0-1180-4486-AF60-9A148A57741D}" type="sibTrans" cxnId="{1A8D39B2-178C-491A-A370-3760F5B0D51B}">
      <dgm:prSet/>
      <dgm:spPr/>
      <dgm:t>
        <a:bodyPr/>
        <a:lstStyle/>
        <a:p>
          <a:endParaRPr lang="en-US"/>
        </a:p>
      </dgm:t>
    </dgm:pt>
    <dgm:pt modelId="{7B097E53-326F-4D1D-9E64-B64C8C3D2C65}">
      <dgm:prSet/>
      <dgm:spPr/>
      <dgm:t>
        <a:bodyPr/>
        <a:lstStyle/>
        <a:p>
          <a:pPr rtl="0"/>
          <a:r>
            <a:rPr lang="hu-HU"/>
            <a:t>Ciklusok</a:t>
          </a:r>
          <a:endParaRPr lang="en-US"/>
        </a:p>
      </dgm:t>
    </dgm:pt>
    <dgm:pt modelId="{0AED511F-BF32-482C-ABE2-D2D2D715473F}" type="parTrans" cxnId="{9C07D583-71C1-47A9-BC3D-81A5EE7E6399}">
      <dgm:prSet/>
      <dgm:spPr/>
      <dgm:t>
        <a:bodyPr/>
        <a:lstStyle/>
        <a:p>
          <a:endParaRPr lang="en-US"/>
        </a:p>
      </dgm:t>
    </dgm:pt>
    <dgm:pt modelId="{644E310A-005B-4B81-B150-E55FE9AE41F4}" type="sibTrans" cxnId="{9C07D583-71C1-47A9-BC3D-81A5EE7E6399}">
      <dgm:prSet/>
      <dgm:spPr/>
      <dgm:t>
        <a:bodyPr/>
        <a:lstStyle/>
        <a:p>
          <a:endParaRPr lang="en-US"/>
        </a:p>
      </dgm:t>
    </dgm:pt>
    <dgm:pt modelId="{65684F51-5211-487D-AC39-CDD523A6AAD3}">
      <dgm:prSet/>
      <dgm:spPr/>
      <dgm:t>
        <a:bodyPr/>
        <a:lstStyle/>
        <a:p>
          <a:pPr rtl="0"/>
          <a:r>
            <a:rPr lang="hu-HU" dirty="0" err="1"/>
            <a:t>for</a:t>
          </a:r>
          <a:endParaRPr lang="en-US" dirty="0"/>
        </a:p>
      </dgm:t>
    </dgm:pt>
    <dgm:pt modelId="{F537F5E1-7F1E-458F-999A-76D56C66FFC1}" type="parTrans" cxnId="{A72B349A-B672-431C-A74D-D450087B0BD6}">
      <dgm:prSet/>
      <dgm:spPr/>
      <dgm:t>
        <a:bodyPr/>
        <a:lstStyle/>
        <a:p>
          <a:endParaRPr lang="en-US"/>
        </a:p>
      </dgm:t>
    </dgm:pt>
    <dgm:pt modelId="{F5C1B586-0DF1-47F0-88AE-EE8C845EC604}" type="sibTrans" cxnId="{A72B349A-B672-431C-A74D-D450087B0BD6}">
      <dgm:prSet/>
      <dgm:spPr/>
      <dgm:t>
        <a:bodyPr/>
        <a:lstStyle/>
        <a:p>
          <a:endParaRPr lang="en-US"/>
        </a:p>
      </dgm:t>
    </dgm:pt>
    <dgm:pt modelId="{E25C22D6-C692-4F75-B304-11569FB99A11}">
      <dgm:prSet/>
      <dgm:spPr/>
      <dgm:t>
        <a:bodyPr/>
        <a:lstStyle/>
        <a:p>
          <a:pPr rtl="0"/>
          <a:r>
            <a:rPr lang="hu-HU" dirty="0" err="1"/>
            <a:t>while</a:t>
          </a:r>
          <a:endParaRPr lang="en-US" dirty="0"/>
        </a:p>
      </dgm:t>
    </dgm:pt>
    <dgm:pt modelId="{80638FAD-E483-4775-B548-4480BCB1A007}" type="parTrans" cxnId="{AC0BFD2A-2A5E-4F6C-9B53-FE9CAA5B1483}">
      <dgm:prSet/>
      <dgm:spPr/>
      <dgm:t>
        <a:bodyPr/>
        <a:lstStyle/>
        <a:p>
          <a:endParaRPr lang="en-US"/>
        </a:p>
      </dgm:t>
    </dgm:pt>
    <dgm:pt modelId="{63A66F1E-5CA5-45B3-B26E-7D14EF92483C}" type="sibTrans" cxnId="{AC0BFD2A-2A5E-4F6C-9B53-FE9CAA5B1483}">
      <dgm:prSet/>
      <dgm:spPr/>
      <dgm:t>
        <a:bodyPr/>
        <a:lstStyle/>
        <a:p>
          <a:endParaRPr lang="en-US"/>
        </a:p>
      </dgm:t>
    </dgm:pt>
    <dgm:pt modelId="{161E20CF-E122-4CF3-ADF5-B983A41B4F3A}">
      <dgm:prSet/>
      <dgm:spPr/>
      <dgm:t>
        <a:bodyPr/>
        <a:lstStyle/>
        <a:p>
          <a:pPr rtl="0"/>
          <a:r>
            <a:rPr lang="hu-HU" dirty="0"/>
            <a:t>Periodikus</a:t>
          </a:r>
          <a:endParaRPr lang="en-US" dirty="0"/>
        </a:p>
      </dgm:t>
    </dgm:pt>
    <dgm:pt modelId="{0748932D-E06A-4A4A-A526-7A0648682F48}" type="parTrans" cxnId="{E1EB7B23-22FE-4E5F-A58D-2F85DC863A70}">
      <dgm:prSet/>
      <dgm:spPr/>
      <dgm:t>
        <a:bodyPr/>
        <a:lstStyle/>
        <a:p>
          <a:endParaRPr lang="en-US"/>
        </a:p>
      </dgm:t>
    </dgm:pt>
    <dgm:pt modelId="{DDA46717-D0EA-4A4B-B621-1CF1CC93EC72}" type="sibTrans" cxnId="{E1EB7B23-22FE-4E5F-A58D-2F85DC863A70}">
      <dgm:prSet/>
      <dgm:spPr/>
      <dgm:t>
        <a:bodyPr/>
        <a:lstStyle/>
        <a:p>
          <a:endParaRPr lang="en-US"/>
        </a:p>
      </dgm:t>
    </dgm:pt>
    <dgm:pt modelId="{9C568136-E2E8-47C4-A1ED-C7781C243899}">
      <dgm:prSet/>
      <dgm:spPr/>
      <dgm:t>
        <a:bodyPr/>
        <a:lstStyle/>
        <a:p>
          <a:pPr rtl="0"/>
          <a:r>
            <a:rPr lang="hu-HU" dirty="0"/>
            <a:t>Az elvárttól eltérő viselkedés kezelése</a:t>
          </a:r>
          <a:endParaRPr lang="en-US" dirty="0"/>
        </a:p>
      </dgm:t>
    </dgm:pt>
    <dgm:pt modelId="{3EE4F57D-BD30-474B-B130-0DD7D66787E0}" type="parTrans" cxnId="{B3306F2A-0D7F-4A06-8A5C-947FDA6B94BD}">
      <dgm:prSet/>
      <dgm:spPr/>
      <dgm:t>
        <a:bodyPr/>
        <a:lstStyle/>
        <a:p>
          <a:endParaRPr lang="en-US"/>
        </a:p>
      </dgm:t>
    </dgm:pt>
    <dgm:pt modelId="{402E1511-6A0D-49F4-BAD1-C91880CBE24A}" type="sibTrans" cxnId="{B3306F2A-0D7F-4A06-8A5C-947FDA6B94BD}">
      <dgm:prSet/>
      <dgm:spPr/>
      <dgm:t>
        <a:bodyPr/>
        <a:lstStyle/>
        <a:p>
          <a:endParaRPr lang="en-US"/>
        </a:p>
      </dgm:t>
    </dgm:pt>
    <dgm:pt modelId="{171B4F2E-30C1-465F-8BC2-1314B089B682}">
      <dgm:prSet/>
      <dgm:spPr/>
      <dgm:t>
        <a:bodyPr/>
        <a:lstStyle/>
        <a:p>
          <a:pPr rtl="0"/>
          <a:r>
            <a:rPr lang="en-US" dirty="0"/>
            <a:t>default</a:t>
          </a:r>
        </a:p>
      </dgm:t>
    </dgm:pt>
    <dgm:pt modelId="{884F9348-F443-4043-8E36-3C7FFB9F3ADA}" type="parTrans" cxnId="{9EC14CB4-9407-43E6-9F0D-8B72B9D52C85}">
      <dgm:prSet/>
      <dgm:spPr/>
      <dgm:t>
        <a:bodyPr/>
        <a:lstStyle/>
        <a:p>
          <a:endParaRPr lang="en-US"/>
        </a:p>
      </dgm:t>
    </dgm:pt>
    <dgm:pt modelId="{42D645B3-B7B4-4CA2-9D27-67317C583D76}" type="sibTrans" cxnId="{9EC14CB4-9407-43E6-9F0D-8B72B9D52C85}">
      <dgm:prSet/>
      <dgm:spPr/>
      <dgm:t>
        <a:bodyPr/>
        <a:lstStyle/>
        <a:p>
          <a:endParaRPr lang="en-US"/>
        </a:p>
      </dgm:t>
    </dgm:pt>
    <dgm:pt modelId="{4BD56FA3-5B6D-48B6-A913-564E6776D0E4}" type="pres">
      <dgm:prSet presAssocID="{C1ED914C-9ED4-468B-A628-B421F1C9B3D7}" presName="linear" presStyleCnt="0">
        <dgm:presLayoutVars>
          <dgm:animLvl val="lvl"/>
          <dgm:resizeHandles val="exact"/>
        </dgm:presLayoutVars>
      </dgm:prSet>
      <dgm:spPr/>
    </dgm:pt>
    <dgm:pt modelId="{9A4A9330-6161-425C-A66C-8388892A51D4}" type="pres">
      <dgm:prSet presAssocID="{631A4E5D-53B4-4049-9F25-163F47EAEB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191DFB-0008-4C03-9A74-615CA1B5FCA2}" type="pres">
      <dgm:prSet presAssocID="{631A4E5D-53B4-4049-9F25-163F47EAEB6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750EE07-1FD5-4A98-9D8E-40A7C7088FC3}" type="presOf" srcId="{F7B3CE98-E05E-48BE-987A-00C524F733F5}" destId="{7A191DFB-0008-4C03-9A74-615CA1B5FCA2}" srcOrd="0" destOrd="2" presId="urn:microsoft.com/office/officeart/2005/8/layout/vList2"/>
    <dgm:cxn modelId="{E07E1B08-F620-425D-8BE6-63533A6714E7}" srcId="{631A4E5D-53B4-4049-9F25-163F47EAEB6A}" destId="{D7DAEBAE-6317-4207-8436-13B9DB2963E7}" srcOrd="1" destOrd="0" parTransId="{3F07EB97-42D4-4BDB-A67C-46091E12DF31}" sibTransId="{AD9F2355-716E-4B79-A165-F57618E7B4D3}"/>
    <dgm:cxn modelId="{5C1C860C-F289-4C2C-9FC5-A86D53CB0E07}" type="presOf" srcId="{9C568136-E2E8-47C4-A1ED-C7781C243899}" destId="{7A191DFB-0008-4C03-9A74-615CA1B5FCA2}" srcOrd="0" destOrd="8" presId="urn:microsoft.com/office/officeart/2005/8/layout/vList2"/>
    <dgm:cxn modelId="{AB91AA17-4F60-43C9-A022-5DC54F2169BF}" type="presOf" srcId="{7B097E53-326F-4D1D-9E64-B64C8C3D2C65}" destId="{7A191DFB-0008-4C03-9A74-615CA1B5FCA2}" srcOrd="0" destOrd="4" presId="urn:microsoft.com/office/officeart/2005/8/layout/vList2"/>
    <dgm:cxn modelId="{FE0B6A18-4BC4-4CD0-889F-F3D09BB8CAE1}" type="presOf" srcId="{C1ED914C-9ED4-468B-A628-B421F1C9B3D7}" destId="{4BD56FA3-5B6D-48B6-A913-564E6776D0E4}" srcOrd="0" destOrd="0" presId="urn:microsoft.com/office/officeart/2005/8/layout/vList2"/>
    <dgm:cxn modelId="{E1EB7B23-22FE-4E5F-A58D-2F85DC863A70}" srcId="{631A4E5D-53B4-4049-9F25-163F47EAEB6A}" destId="{161E20CF-E122-4CF3-ADF5-B983A41B4F3A}" srcOrd="5" destOrd="0" parTransId="{0748932D-E06A-4A4A-A526-7A0648682F48}" sibTransId="{DDA46717-D0EA-4A4B-B621-1CF1CC93EC72}"/>
    <dgm:cxn modelId="{B3306F2A-0D7F-4A06-8A5C-947FDA6B94BD}" srcId="{631A4E5D-53B4-4049-9F25-163F47EAEB6A}" destId="{9C568136-E2E8-47C4-A1ED-C7781C243899}" srcOrd="6" destOrd="0" parTransId="{3EE4F57D-BD30-474B-B130-0DD7D66787E0}" sibTransId="{402E1511-6A0D-49F4-BAD1-C91880CBE24A}"/>
    <dgm:cxn modelId="{AC0BFD2A-2A5E-4F6C-9B53-FE9CAA5B1483}" srcId="{7B097E53-326F-4D1D-9E64-B64C8C3D2C65}" destId="{E25C22D6-C692-4F75-B304-11569FB99A11}" srcOrd="1" destOrd="0" parTransId="{80638FAD-E483-4775-B548-4480BCB1A007}" sibTransId="{63A66F1E-5CA5-45B3-B26E-7D14EF92483C}"/>
    <dgm:cxn modelId="{6AF9EF2D-B8CF-4E9C-B461-628ACC326CBC}" srcId="{C1ED914C-9ED4-468B-A628-B421F1C9B3D7}" destId="{631A4E5D-53B4-4049-9F25-163F47EAEB6A}" srcOrd="0" destOrd="0" parTransId="{26EB949E-D4BF-4E12-A64F-B93769FFFEAF}" sibTransId="{9E0C154A-23BD-48A9-9DE2-F19833AC69DA}"/>
    <dgm:cxn modelId="{15338143-8B94-4216-9625-86A9A3810A63}" type="presOf" srcId="{161E20CF-E122-4CF3-ADF5-B983A41B4F3A}" destId="{7A191DFB-0008-4C03-9A74-615CA1B5FCA2}" srcOrd="0" destOrd="7" presId="urn:microsoft.com/office/officeart/2005/8/layout/vList2"/>
    <dgm:cxn modelId="{1DC2DD76-389E-43DD-A174-7118620877B2}" type="presOf" srcId="{FF597097-DBE7-43FE-A0E0-3C46F6C2B1E6}" destId="{7A191DFB-0008-4C03-9A74-615CA1B5FCA2}" srcOrd="0" destOrd="0" presId="urn:microsoft.com/office/officeart/2005/8/layout/vList2"/>
    <dgm:cxn modelId="{C7E72C77-CC44-4552-8C00-901A48DE1B13}" type="presOf" srcId="{65684F51-5211-487D-AC39-CDD523A6AAD3}" destId="{7A191DFB-0008-4C03-9A74-615CA1B5FCA2}" srcOrd="0" destOrd="5" presId="urn:microsoft.com/office/officeart/2005/8/layout/vList2"/>
    <dgm:cxn modelId="{51C65757-0678-47CD-BC6D-710FE01DCF17}" type="presOf" srcId="{5B65B0D8-1F35-4349-9FAB-43D7599808A9}" destId="{7A191DFB-0008-4C03-9A74-615CA1B5FCA2}" srcOrd="0" destOrd="3" presId="urn:microsoft.com/office/officeart/2005/8/layout/vList2"/>
    <dgm:cxn modelId="{BE2D9C80-1D4F-4A3E-A26C-E391BC02FFBE}" type="presOf" srcId="{E25C22D6-C692-4F75-B304-11569FB99A11}" destId="{7A191DFB-0008-4C03-9A74-615CA1B5FCA2}" srcOrd="0" destOrd="6" presId="urn:microsoft.com/office/officeart/2005/8/layout/vList2"/>
    <dgm:cxn modelId="{9C07D583-71C1-47A9-BC3D-81A5EE7E6399}" srcId="{631A4E5D-53B4-4049-9F25-163F47EAEB6A}" destId="{7B097E53-326F-4D1D-9E64-B64C8C3D2C65}" srcOrd="4" destOrd="0" parTransId="{0AED511F-BF32-482C-ABE2-D2D2D715473F}" sibTransId="{644E310A-005B-4B81-B150-E55FE9AE41F4}"/>
    <dgm:cxn modelId="{673D9F85-42CB-4EE6-B6D1-825613B00233}" srcId="{631A4E5D-53B4-4049-9F25-163F47EAEB6A}" destId="{FF597097-DBE7-43FE-A0E0-3C46F6C2B1E6}" srcOrd="0" destOrd="0" parTransId="{1D1F59FE-426B-4AB8-AD2B-E11C88D11AB9}" sibTransId="{5F4177AC-2738-427F-8423-F6687F46F8E5}"/>
    <dgm:cxn modelId="{A72B349A-B672-431C-A74D-D450087B0BD6}" srcId="{7B097E53-326F-4D1D-9E64-B64C8C3D2C65}" destId="{65684F51-5211-487D-AC39-CDD523A6AAD3}" srcOrd="0" destOrd="0" parTransId="{F537F5E1-7F1E-458F-999A-76D56C66FFC1}" sibTransId="{F5C1B586-0DF1-47F0-88AE-EE8C845EC604}"/>
    <dgm:cxn modelId="{1A8D39B2-178C-491A-A370-3760F5B0D51B}" srcId="{631A4E5D-53B4-4049-9F25-163F47EAEB6A}" destId="{5B65B0D8-1F35-4349-9FAB-43D7599808A9}" srcOrd="3" destOrd="0" parTransId="{88F5B64E-662E-488A-BC21-BE260F821049}" sibTransId="{DD8E94C0-1180-4486-AF60-9A148A57741D}"/>
    <dgm:cxn modelId="{9EC14CB4-9407-43E6-9F0D-8B72B9D52C85}" srcId="{9C568136-E2E8-47C4-A1ED-C7781C243899}" destId="{171B4F2E-30C1-465F-8BC2-1314B089B682}" srcOrd="0" destOrd="0" parTransId="{884F9348-F443-4043-8E36-3C7FFB9F3ADA}" sibTransId="{42D645B3-B7B4-4CA2-9D27-67317C583D76}"/>
    <dgm:cxn modelId="{D92721CA-EF5C-42DF-A07B-E9AB184B2449}" srcId="{631A4E5D-53B4-4049-9F25-163F47EAEB6A}" destId="{F7B3CE98-E05E-48BE-987A-00C524F733F5}" srcOrd="2" destOrd="0" parTransId="{0164846B-2285-41CC-A980-1E22DAE9C63F}" sibTransId="{28C4F5E7-2BF7-453B-ABE8-3FA53C89FEBC}"/>
    <dgm:cxn modelId="{5D315BCC-2EEF-46D8-8D88-8BD6D22AA87B}" type="presOf" srcId="{171B4F2E-30C1-465F-8BC2-1314B089B682}" destId="{7A191DFB-0008-4C03-9A74-615CA1B5FCA2}" srcOrd="0" destOrd="9" presId="urn:microsoft.com/office/officeart/2005/8/layout/vList2"/>
    <dgm:cxn modelId="{387A45E0-1893-4EDE-8892-A5E3C9F13032}" type="presOf" srcId="{D7DAEBAE-6317-4207-8436-13B9DB2963E7}" destId="{7A191DFB-0008-4C03-9A74-615CA1B5FCA2}" srcOrd="0" destOrd="1" presId="urn:microsoft.com/office/officeart/2005/8/layout/vList2"/>
    <dgm:cxn modelId="{0BDEDBFE-06B6-4371-89AA-F600C47F1E8A}" type="presOf" srcId="{631A4E5D-53B4-4049-9F25-163F47EAEB6A}" destId="{9A4A9330-6161-425C-A66C-8388892A51D4}" srcOrd="0" destOrd="0" presId="urn:microsoft.com/office/officeart/2005/8/layout/vList2"/>
    <dgm:cxn modelId="{389F432C-BC03-4DC3-8205-55827D884ABF}" type="presParOf" srcId="{4BD56FA3-5B6D-48B6-A913-564E6776D0E4}" destId="{9A4A9330-6161-425C-A66C-8388892A51D4}" srcOrd="0" destOrd="0" presId="urn:microsoft.com/office/officeart/2005/8/layout/vList2"/>
    <dgm:cxn modelId="{7519604A-3A8E-4120-8BF0-EBECAFAE2F45}" type="presParOf" srcId="{4BD56FA3-5B6D-48B6-A913-564E6776D0E4}" destId="{7A191DFB-0008-4C03-9A74-615CA1B5FC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2068BE-7046-46DA-862C-504F9799581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03D9550-5B76-4694-B381-D2A1AA9119C1}">
      <dgm:prSet custT="1"/>
      <dgm:spPr/>
      <dgm:t>
        <a:bodyPr/>
        <a:lstStyle/>
        <a:p>
          <a:pPr rtl="0"/>
          <a:r>
            <a:rPr lang="hu-HU" sz="2200" dirty="0"/>
            <a:t>Teszt célok megadása</a:t>
          </a:r>
          <a:endParaRPr lang="en-US" sz="2200" dirty="0"/>
        </a:p>
      </dgm:t>
    </dgm:pt>
    <dgm:pt modelId="{B3FE9EC4-18AA-49FC-AF7D-131AF1294EB1}" type="parTrans" cxnId="{727A09EF-EA83-4DE9-88AA-FE559C96C098}">
      <dgm:prSet/>
      <dgm:spPr/>
      <dgm:t>
        <a:bodyPr/>
        <a:lstStyle/>
        <a:p>
          <a:endParaRPr lang="en-US"/>
        </a:p>
      </dgm:t>
    </dgm:pt>
    <dgm:pt modelId="{6CEA81FB-3AC2-40D0-A22F-FD6E24E9F57D}" type="sibTrans" cxnId="{727A09EF-EA83-4DE9-88AA-FE559C96C098}">
      <dgm:prSet/>
      <dgm:spPr/>
      <dgm:t>
        <a:bodyPr/>
        <a:lstStyle/>
        <a:p>
          <a:endParaRPr lang="en-US"/>
        </a:p>
      </dgm:t>
    </dgm:pt>
    <dgm:pt modelId="{FA8A1881-8368-499E-99CD-CD6440F09810}">
      <dgm:prSet custT="1"/>
      <dgm:spPr/>
      <dgm:t>
        <a:bodyPr/>
        <a:lstStyle/>
        <a:p>
          <a:pPr rtl="0"/>
          <a:r>
            <a:rPr lang="hu-HU" sz="2000" dirty="0"/>
            <a:t>Leírás</a:t>
          </a:r>
          <a:endParaRPr lang="en-US" sz="2000" dirty="0"/>
        </a:p>
      </dgm:t>
    </dgm:pt>
    <dgm:pt modelId="{5D6ECFCB-092B-4510-8745-2B26D44B97E7}" type="parTrans" cxnId="{6C7219A7-9304-45A7-AB4C-A57C7CECC5E1}">
      <dgm:prSet/>
      <dgm:spPr/>
      <dgm:t>
        <a:bodyPr/>
        <a:lstStyle/>
        <a:p>
          <a:endParaRPr lang="en-US"/>
        </a:p>
      </dgm:t>
    </dgm:pt>
    <dgm:pt modelId="{EF3AA160-C42E-4166-ADA6-99F6AF6E11D0}" type="sibTrans" cxnId="{6C7219A7-9304-45A7-AB4C-A57C7CECC5E1}">
      <dgm:prSet/>
      <dgm:spPr/>
      <dgm:t>
        <a:bodyPr/>
        <a:lstStyle/>
        <a:p>
          <a:endParaRPr lang="en-US"/>
        </a:p>
      </dgm:t>
    </dgm:pt>
    <dgm:pt modelId="{8BDF3E08-C3E7-498A-91E1-2C3BFFDD82FF}">
      <dgm:prSet custT="1"/>
      <dgm:spPr/>
      <dgm:t>
        <a:bodyPr/>
        <a:lstStyle/>
        <a:p>
          <a:pPr rtl="0"/>
          <a:r>
            <a:rPr lang="hu-HU" sz="2000" dirty="0"/>
            <a:t>Hivatkozás konkrét dokumentumokra</a:t>
          </a:r>
          <a:endParaRPr lang="en-US" sz="2000" dirty="0"/>
        </a:p>
      </dgm:t>
    </dgm:pt>
    <dgm:pt modelId="{D8F41099-981B-4B49-9E68-5BDAA9F05C34}" type="parTrans" cxnId="{C876CE45-DE57-402E-BA89-48E436B9BE94}">
      <dgm:prSet/>
      <dgm:spPr/>
      <dgm:t>
        <a:bodyPr/>
        <a:lstStyle/>
        <a:p>
          <a:endParaRPr lang="en-US"/>
        </a:p>
      </dgm:t>
    </dgm:pt>
    <dgm:pt modelId="{86F67DE7-FAFF-47F5-92C6-9BD0AA223B3A}" type="sibTrans" cxnId="{C876CE45-DE57-402E-BA89-48E436B9BE94}">
      <dgm:prSet/>
      <dgm:spPr/>
      <dgm:t>
        <a:bodyPr/>
        <a:lstStyle/>
        <a:p>
          <a:endParaRPr lang="en-US"/>
        </a:p>
      </dgm:t>
    </dgm:pt>
    <dgm:pt modelId="{F31A8B3A-9C8C-400E-851E-DFE6889DE04F}">
      <dgm:prSet/>
      <dgm:spPr/>
      <dgm:t>
        <a:bodyPr/>
        <a:lstStyle/>
        <a:p>
          <a:pPr rtl="0"/>
          <a:r>
            <a:rPr lang="hu-HU" dirty="0"/>
            <a:t>A viselkedés leírásakor jelezhető, hogy milyen teszt célt valósít meg</a:t>
          </a:r>
          <a:endParaRPr lang="en-US" dirty="0"/>
        </a:p>
      </dgm:t>
    </dgm:pt>
    <dgm:pt modelId="{D7E92B8D-5BDC-456F-9692-B93814DDE022}" type="parTrans" cxnId="{61978172-1B37-42E6-9B68-5F64053427C5}">
      <dgm:prSet/>
      <dgm:spPr/>
      <dgm:t>
        <a:bodyPr/>
        <a:lstStyle/>
        <a:p>
          <a:endParaRPr lang="en-US"/>
        </a:p>
      </dgm:t>
    </dgm:pt>
    <dgm:pt modelId="{35CCE2EB-12F3-4749-B087-0F8137B4E570}" type="sibTrans" cxnId="{61978172-1B37-42E6-9B68-5F64053427C5}">
      <dgm:prSet/>
      <dgm:spPr/>
      <dgm:t>
        <a:bodyPr/>
        <a:lstStyle/>
        <a:p>
          <a:endParaRPr lang="en-US"/>
        </a:p>
      </dgm:t>
    </dgm:pt>
    <dgm:pt modelId="{CF38E7D3-74D3-4716-9E4D-6F3AA6F7F337}" type="pres">
      <dgm:prSet presAssocID="{3F2068BE-7046-46DA-862C-504F9799581C}" presName="linear" presStyleCnt="0">
        <dgm:presLayoutVars>
          <dgm:animLvl val="lvl"/>
          <dgm:resizeHandles val="exact"/>
        </dgm:presLayoutVars>
      </dgm:prSet>
      <dgm:spPr/>
    </dgm:pt>
    <dgm:pt modelId="{D81F7648-4266-4839-A99E-D9B278629A92}" type="pres">
      <dgm:prSet presAssocID="{403D9550-5B76-4694-B381-D2A1AA9119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27ACB5-DC32-4396-822E-8EC56CF78848}" type="pres">
      <dgm:prSet presAssocID="{403D9550-5B76-4694-B381-D2A1AA9119C1}" presName="childText" presStyleLbl="revTx" presStyleIdx="0" presStyleCnt="1">
        <dgm:presLayoutVars>
          <dgm:bulletEnabled val="1"/>
        </dgm:presLayoutVars>
      </dgm:prSet>
      <dgm:spPr/>
    </dgm:pt>
    <dgm:pt modelId="{8EC7421F-44DB-482D-BB76-039254B9A6E3}" type="pres">
      <dgm:prSet presAssocID="{F31A8B3A-9C8C-400E-851E-DFE6889DE04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876CE45-DE57-402E-BA89-48E436B9BE94}" srcId="{403D9550-5B76-4694-B381-D2A1AA9119C1}" destId="{8BDF3E08-C3E7-498A-91E1-2C3BFFDD82FF}" srcOrd="1" destOrd="0" parTransId="{D8F41099-981B-4B49-9E68-5BDAA9F05C34}" sibTransId="{86F67DE7-FAFF-47F5-92C6-9BD0AA223B3A}"/>
    <dgm:cxn modelId="{61978172-1B37-42E6-9B68-5F64053427C5}" srcId="{3F2068BE-7046-46DA-862C-504F9799581C}" destId="{F31A8B3A-9C8C-400E-851E-DFE6889DE04F}" srcOrd="1" destOrd="0" parTransId="{D7E92B8D-5BDC-456F-9692-B93814DDE022}" sibTransId="{35CCE2EB-12F3-4749-B087-0F8137B4E570}"/>
    <dgm:cxn modelId="{54CC8983-DB86-4549-90AF-5677F53ECBA3}" type="presOf" srcId="{403D9550-5B76-4694-B381-D2A1AA9119C1}" destId="{D81F7648-4266-4839-A99E-D9B278629A92}" srcOrd="0" destOrd="0" presId="urn:microsoft.com/office/officeart/2005/8/layout/vList2"/>
    <dgm:cxn modelId="{DC9FD489-E2EC-48B7-9F31-7C742DF4D55C}" type="presOf" srcId="{3F2068BE-7046-46DA-862C-504F9799581C}" destId="{CF38E7D3-74D3-4716-9E4D-6F3AA6F7F337}" srcOrd="0" destOrd="0" presId="urn:microsoft.com/office/officeart/2005/8/layout/vList2"/>
    <dgm:cxn modelId="{6C7219A7-9304-45A7-AB4C-A57C7CECC5E1}" srcId="{403D9550-5B76-4694-B381-D2A1AA9119C1}" destId="{FA8A1881-8368-499E-99CD-CD6440F09810}" srcOrd="0" destOrd="0" parTransId="{5D6ECFCB-092B-4510-8745-2B26D44B97E7}" sibTransId="{EF3AA160-C42E-4166-ADA6-99F6AF6E11D0}"/>
    <dgm:cxn modelId="{93E9A8B2-AC29-4D30-AA7B-F31DC3D97699}" type="presOf" srcId="{FA8A1881-8368-499E-99CD-CD6440F09810}" destId="{7127ACB5-DC32-4396-822E-8EC56CF78848}" srcOrd="0" destOrd="0" presId="urn:microsoft.com/office/officeart/2005/8/layout/vList2"/>
    <dgm:cxn modelId="{741BFBC2-7A4B-423C-9DF1-2F300E655EA7}" type="presOf" srcId="{F31A8B3A-9C8C-400E-851E-DFE6889DE04F}" destId="{8EC7421F-44DB-482D-BB76-039254B9A6E3}" srcOrd="0" destOrd="0" presId="urn:microsoft.com/office/officeart/2005/8/layout/vList2"/>
    <dgm:cxn modelId="{B76014C3-07D9-426D-80F3-AD2B88064860}" type="presOf" srcId="{8BDF3E08-C3E7-498A-91E1-2C3BFFDD82FF}" destId="{7127ACB5-DC32-4396-822E-8EC56CF78848}" srcOrd="0" destOrd="1" presId="urn:microsoft.com/office/officeart/2005/8/layout/vList2"/>
    <dgm:cxn modelId="{727A09EF-EA83-4DE9-88AA-FE559C96C098}" srcId="{3F2068BE-7046-46DA-862C-504F9799581C}" destId="{403D9550-5B76-4694-B381-D2A1AA9119C1}" srcOrd="0" destOrd="0" parTransId="{B3FE9EC4-18AA-49FC-AF7D-131AF1294EB1}" sibTransId="{6CEA81FB-3AC2-40D0-A22F-FD6E24E9F57D}"/>
    <dgm:cxn modelId="{4C7D37DB-0CB2-4BDD-8A84-2E11A5650F76}" type="presParOf" srcId="{CF38E7D3-74D3-4716-9E4D-6F3AA6F7F337}" destId="{D81F7648-4266-4839-A99E-D9B278629A92}" srcOrd="0" destOrd="0" presId="urn:microsoft.com/office/officeart/2005/8/layout/vList2"/>
    <dgm:cxn modelId="{A784FBFE-4492-4C40-97BE-5419177DCB1F}" type="presParOf" srcId="{CF38E7D3-74D3-4716-9E4D-6F3AA6F7F337}" destId="{7127ACB5-DC32-4396-822E-8EC56CF78848}" srcOrd="1" destOrd="0" presId="urn:microsoft.com/office/officeart/2005/8/layout/vList2"/>
    <dgm:cxn modelId="{28C5A039-31DC-4790-8AE8-66A12B31E840}" type="presParOf" srcId="{CF38E7D3-74D3-4716-9E4D-6F3AA6F7F337}" destId="{8EC7421F-44DB-482D-BB76-039254B9A6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8A085F8-FF2F-40C0-A4D9-27902543228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BB67B72-AA0D-4D90-8BB2-9520C8D41F42}">
      <dgm:prSet/>
      <dgm:spPr/>
      <dgm:t>
        <a:bodyPr/>
        <a:lstStyle/>
        <a:p>
          <a:pPr rtl="0"/>
          <a:r>
            <a:rPr lang="hu-HU"/>
            <a:t>UML SD</a:t>
          </a:r>
          <a:r>
            <a:rPr lang="en-US"/>
            <a:t>-</a:t>
          </a:r>
          <a:r>
            <a:rPr lang="hu-HU"/>
            <a:t>hez hasonló megközelítés</a:t>
          </a:r>
          <a:endParaRPr lang="en-US"/>
        </a:p>
      </dgm:t>
    </dgm:pt>
    <dgm:pt modelId="{CA57624D-F7E6-4E24-BF42-386A7E439594}" type="parTrans" cxnId="{2609EB4E-511B-40A0-8245-97704E1CDCB7}">
      <dgm:prSet/>
      <dgm:spPr/>
      <dgm:t>
        <a:bodyPr/>
        <a:lstStyle/>
        <a:p>
          <a:endParaRPr lang="en-US"/>
        </a:p>
      </dgm:t>
    </dgm:pt>
    <dgm:pt modelId="{2EE7E677-32A5-4F93-9E24-70C67502454B}" type="sibTrans" cxnId="{2609EB4E-511B-40A0-8245-97704E1CDCB7}">
      <dgm:prSet/>
      <dgm:spPr/>
      <dgm:t>
        <a:bodyPr/>
        <a:lstStyle/>
        <a:p>
          <a:endParaRPr lang="en-US"/>
        </a:p>
      </dgm:t>
    </dgm:pt>
    <dgm:pt modelId="{1391C7A4-BBC6-4D2E-A0AD-329B5751C1E5}">
      <dgm:prSet/>
      <dgm:spPr/>
      <dgm:t>
        <a:bodyPr/>
        <a:lstStyle/>
        <a:p>
          <a:pPr rtl="0"/>
          <a:r>
            <a:rPr lang="hu-HU" dirty="0"/>
            <a:t>Új szimbólumok az új konstrukciókhoz</a:t>
          </a:r>
          <a:endParaRPr lang="en-US" dirty="0"/>
        </a:p>
      </dgm:t>
    </dgm:pt>
    <dgm:pt modelId="{6AE3223E-80BB-4E5A-8399-A34D15FC430F}" type="parTrans" cxnId="{9DB07887-C9EC-4589-89CF-548231B791A4}">
      <dgm:prSet/>
      <dgm:spPr/>
      <dgm:t>
        <a:bodyPr/>
        <a:lstStyle/>
        <a:p>
          <a:endParaRPr lang="en-US"/>
        </a:p>
      </dgm:t>
    </dgm:pt>
    <dgm:pt modelId="{D95971D8-4959-4B5E-8C65-0134E9A5ECC0}" type="sibTrans" cxnId="{9DB07887-C9EC-4589-89CF-548231B791A4}">
      <dgm:prSet/>
      <dgm:spPr/>
      <dgm:t>
        <a:bodyPr/>
        <a:lstStyle/>
        <a:p>
          <a:endParaRPr lang="en-US"/>
        </a:p>
      </dgm:t>
    </dgm:pt>
    <dgm:pt modelId="{B69D5072-BA21-48AE-A278-5189DFC49223}">
      <dgm:prSet/>
      <dgm:spPr/>
      <dgm:t>
        <a:bodyPr/>
        <a:lstStyle/>
        <a:p>
          <a:pPr rtl="0"/>
          <a:r>
            <a:rPr lang="hu-HU"/>
            <a:t>Grafikus szimbólumok</a:t>
          </a:r>
          <a:endParaRPr lang="en-US"/>
        </a:p>
      </dgm:t>
    </dgm:pt>
    <dgm:pt modelId="{BE0CB263-0E30-41ED-BCAE-C4C0E4172D31}" type="parTrans" cxnId="{B7F832B8-EC87-464E-A097-DB0DDBFC22AD}">
      <dgm:prSet/>
      <dgm:spPr/>
      <dgm:t>
        <a:bodyPr/>
        <a:lstStyle/>
        <a:p>
          <a:endParaRPr lang="en-US"/>
        </a:p>
      </dgm:t>
    </dgm:pt>
    <dgm:pt modelId="{19B2A954-8F45-4888-91BD-D6C1462E3EE8}" type="sibTrans" cxnId="{B7F832B8-EC87-464E-A097-DB0DDBFC22AD}">
      <dgm:prSet/>
      <dgm:spPr/>
      <dgm:t>
        <a:bodyPr/>
        <a:lstStyle/>
        <a:p>
          <a:endParaRPr lang="en-US"/>
        </a:p>
      </dgm:t>
    </dgm:pt>
    <dgm:pt modelId="{80855718-6D58-4497-A67B-53EA63BD1E32}">
      <dgm:prSet/>
      <dgm:spPr/>
      <dgm:t>
        <a:bodyPr/>
        <a:lstStyle/>
        <a:p>
          <a:pPr rtl="0"/>
          <a:r>
            <a:rPr lang="hu-HU"/>
            <a:t>Szöveg formális megadása</a:t>
          </a:r>
          <a:endParaRPr lang="en-US"/>
        </a:p>
      </dgm:t>
    </dgm:pt>
    <dgm:pt modelId="{DD82F952-2C0B-4AD6-A437-5151E957B803}" type="parTrans" cxnId="{FDFD4C2B-5859-483A-B05D-AACF90158757}">
      <dgm:prSet/>
      <dgm:spPr/>
      <dgm:t>
        <a:bodyPr/>
        <a:lstStyle/>
        <a:p>
          <a:endParaRPr lang="en-US"/>
        </a:p>
      </dgm:t>
    </dgm:pt>
    <dgm:pt modelId="{5F9D18A6-73F7-4FC5-8B70-46B47012E0D3}" type="sibTrans" cxnId="{FDFD4C2B-5859-483A-B05D-AACF90158757}">
      <dgm:prSet/>
      <dgm:spPr/>
      <dgm:t>
        <a:bodyPr/>
        <a:lstStyle/>
        <a:p>
          <a:endParaRPr lang="en-US"/>
        </a:p>
      </dgm:t>
    </dgm:pt>
    <dgm:pt modelId="{58C9D0A1-A922-4081-BB40-A49DA1C2C9D0}" type="pres">
      <dgm:prSet presAssocID="{78A085F8-FF2F-40C0-A4D9-279025432289}" presName="linear" presStyleCnt="0">
        <dgm:presLayoutVars>
          <dgm:animLvl val="lvl"/>
          <dgm:resizeHandles val="exact"/>
        </dgm:presLayoutVars>
      </dgm:prSet>
      <dgm:spPr/>
    </dgm:pt>
    <dgm:pt modelId="{B7E7DC4C-1116-4E3F-8E76-FBFF5C383A29}" type="pres">
      <dgm:prSet presAssocID="{BBB67B72-AA0D-4D90-8BB2-9520C8D41F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9212D7-5248-4036-881D-EF664528888C}" type="pres">
      <dgm:prSet presAssocID="{2EE7E677-32A5-4F93-9E24-70C67502454B}" presName="spacer" presStyleCnt="0"/>
      <dgm:spPr/>
    </dgm:pt>
    <dgm:pt modelId="{9A076A11-2192-44BE-9C59-EA0C5A397DEE}" type="pres">
      <dgm:prSet presAssocID="{1391C7A4-BBC6-4D2E-A0AD-329B5751C1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8FC7A3-BDB5-44D1-B68A-46918D7F8850}" type="pres">
      <dgm:prSet presAssocID="{D95971D8-4959-4B5E-8C65-0134E9A5ECC0}" presName="spacer" presStyleCnt="0"/>
      <dgm:spPr/>
    </dgm:pt>
    <dgm:pt modelId="{86989A39-D259-44FD-851A-AE39DD789593}" type="pres">
      <dgm:prSet presAssocID="{B69D5072-BA21-48AE-A278-5189DFC4922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48881B-EAC4-4A9F-B988-2CE4A7A0C12C}" type="pres">
      <dgm:prSet presAssocID="{B69D5072-BA21-48AE-A278-5189DFC4922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0D19408-113D-4424-A3A6-18478EEBD757}" type="presOf" srcId="{80855718-6D58-4497-A67B-53EA63BD1E32}" destId="{DE48881B-EAC4-4A9F-B988-2CE4A7A0C12C}" srcOrd="0" destOrd="0" presId="urn:microsoft.com/office/officeart/2005/8/layout/vList2"/>
    <dgm:cxn modelId="{B005E80C-E55A-4AC9-B0EB-5BBA9B91F4BD}" type="presOf" srcId="{78A085F8-FF2F-40C0-A4D9-279025432289}" destId="{58C9D0A1-A922-4081-BB40-A49DA1C2C9D0}" srcOrd="0" destOrd="0" presId="urn:microsoft.com/office/officeart/2005/8/layout/vList2"/>
    <dgm:cxn modelId="{FDFD4C2B-5859-483A-B05D-AACF90158757}" srcId="{B69D5072-BA21-48AE-A278-5189DFC49223}" destId="{80855718-6D58-4497-A67B-53EA63BD1E32}" srcOrd="0" destOrd="0" parTransId="{DD82F952-2C0B-4AD6-A437-5151E957B803}" sibTransId="{5F9D18A6-73F7-4FC5-8B70-46B47012E0D3}"/>
    <dgm:cxn modelId="{4970976B-767F-418A-A4A5-03BE46FBA051}" type="presOf" srcId="{1391C7A4-BBC6-4D2E-A0AD-329B5751C1E5}" destId="{9A076A11-2192-44BE-9C59-EA0C5A397DEE}" srcOrd="0" destOrd="0" presId="urn:microsoft.com/office/officeart/2005/8/layout/vList2"/>
    <dgm:cxn modelId="{2609EB4E-511B-40A0-8245-97704E1CDCB7}" srcId="{78A085F8-FF2F-40C0-A4D9-279025432289}" destId="{BBB67B72-AA0D-4D90-8BB2-9520C8D41F42}" srcOrd="0" destOrd="0" parTransId="{CA57624D-F7E6-4E24-BF42-386A7E439594}" sibTransId="{2EE7E677-32A5-4F93-9E24-70C67502454B}"/>
    <dgm:cxn modelId="{9DB07887-C9EC-4589-89CF-548231B791A4}" srcId="{78A085F8-FF2F-40C0-A4D9-279025432289}" destId="{1391C7A4-BBC6-4D2E-A0AD-329B5751C1E5}" srcOrd="1" destOrd="0" parTransId="{6AE3223E-80BB-4E5A-8399-A34D15FC430F}" sibTransId="{D95971D8-4959-4B5E-8C65-0134E9A5ECC0}"/>
    <dgm:cxn modelId="{B7F832B8-EC87-464E-A097-DB0DDBFC22AD}" srcId="{78A085F8-FF2F-40C0-A4D9-279025432289}" destId="{B69D5072-BA21-48AE-A278-5189DFC49223}" srcOrd="2" destOrd="0" parTransId="{BE0CB263-0E30-41ED-BCAE-C4C0E4172D31}" sibTransId="{19B2A954-8F45-4888-91BD-D6C1462E3EE8}"/>
    <dgm:cxn modelId="{3C9FFAD1-C113-4395-91B4-9A8C7AA340C1}" type="presOf" srcId="{BBB67B72-AA0D-4D90-8BB2-9520C8D41F42}" destId="{B7E7DC4C-1116-4E3F-8E76-FBFF5C383A29}" srcOrd="0" destOrd="0" presId="urn:microsoft.com/office/officeart/2005/8/layout/vList2"/>
    <dgm:cxn modelId="{77FB6CF6-6EF6-4CE0-A3C7-E382436C4907}" type="presOf" srcId="{B69D5072-BA21-48AE-A278-5189DFC49223}" destId="{86989A39-D259-44FD-851A-AE39DD789593}" srcOrd="0" destOrd="0" presId="urn:microsoft.com/office/officeart/2005/8/layout/vList2"/>
    <dgm:cxn modelId="{302BDEE7-708A-4AE5-81AF-7DBF33FAAE10}" type="presParOf" srcId="{58C9D0A1-A922-4081-BB40-A49DA1C2C9D0}" destId="{B7E7DC4C-1116-4E3F-8E76-FBFF5C383A29}" srcOrd="0" destOrd="0" presId="urn:microsoft.com/office/officeart/2005/8/layout/vList2"/>
    <dgm:cxn modelId="{C3FECF89-2EC1-476A-8F13-51BCAE97F57E}" type="presParOf" srcId="{58C9D0A1-A922-4081-BB40-A49DA1C2C9D0}" destId="{6B9212D7-5248-4036-881D-EF664528888C}" srcOrd="1" destOrd="0" presId="urn:microsoft.com/office/officeart/2005/8/layout/vList2"/>
    <dgm:cxn modelId="{3F93FD2E-970C-469A-A2F8-B366BC426AFF}" type="presParOf" srcId="{58C9D0A1-A922-4081-BB40-A49DA1C2C9D0}" destId="{9A076A11-2192-44BE-9C59-EA0C5A397DEE}" srcOrd="2" destOrd="0" presId="urn:microsoft.com/office/officeart/2005/8/layout/vList2"/>
    <dgm:cxn modelId="{0974B897-35A9-462A-A01C-FD199A3A153C}" type="presParOf" srcId="{58C9D0A1-A922-4081-BB40-A49DA1C2C9D0}" destId="{CD8FC7A3-BDB5-44D1-B68A-46918D7F8850}" srcOrd="3" destOrd="0" presId="urn:microsoft.com/office/officeart/2005/8/layout/vList2"/>
    <dgm:cxn modelId="{8BE82E68-30F7-4654-8323-1D81B09DD662}" type="presParOf" srcId="{58C9D0A1-A922-4081-BB40-A49DA1C2C9D0}" destId="{86989A39-D259-44FD-851A-AE39DD789593}" srcOrd="4" destOrd="0" presId="urn:microsoft.com/office/officeart/2005/8/layout/vList2"/>
    <dgm:cxn modelId="{4A1333CB-809B-4F1D-AC8C-8325726763F2}" type="presParOf" srcId="{58C9D0A1-A922-4081-BB40-A49DA1C2C9D0}" destId="{DE48881B-EAC4-4A9F-B988-2CE4A7A0C1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C00EAC-01FF-4745-8B9F-F16F8313A84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627269-70C5-4EA4-BB4C-99D1FF1D7DB7}">
      <dgm:prSet/>
      <dgm:spPr/>
      <dgm:t>
        <a:bodyPr/>
        <a:lstStyle/>
        <a:p>
          <a:pPr rtl="0"/>
          <a:r>
            <a:rPr lang="hu-HU" dirty="0"/>
            <a:t>Cél:</a:t>
          </a:r>
          <a:endParaRPr lang="en-US" dirty="0"/>
        </a:p>
      </dgm:t>
    </dgm:pt>
    <dgm:pt modelId="{8ACD3778-2FCC-4AD0-8131-DFCF087150E6}" type="parTrans" cxnId="{3C857598-8919-4F72-A054-F449EB912CF6}">
      <dgm:prSet/>
      <dgm:spPr/>
      <dgm:t>
        <a:bodyPr/>
        <a:lstStyle/>
        <a:p>
          <a:endParaRPr lang="en-US"/>
        </a:p>
      </dgm:t>
    </dgm:pt>
    <dgm:pt modelId="{6F448A24-D0ED-485C-887D-CED5A3453054}" type="sibTrans" cxnId="{3C857598-8919-4F72-A054-F449EB912CF6}">
      <dgm:prSet/>
      <dgm:spPr/>
      <dgm:t>
        <a:bodyPr/>
        <a:lstStyle/>
        <a:p>
          <a:endParaRPr lang="en-US"/>
        </a:p>
      </dgm:t>
    </dgm:pt>
    <dgm:pt modelId="{BACE2F6F-CD0B-474F-A781-7E49B55DD3BD}">
      <dgm:prSet/>
      <dgm:spPr/>
      <dgm:t>
        <a:bodyPr/>
        <a:lstStyle/>
        <a:p>
          <a:pPr rtl="0"/>
          <a:r>
            <a:rPr lang="hu-HU" dirty="0"/>
            <a:t>Az eszközök közötti hordozhatóság megteremtése</a:t>
          </a:r>
          <a:endParaRPr lang="en-US" dirty="0"/>
        </a:p>
      </dgm:t>
    </dgm:pt>
    <dgm:pt modelId="{590FF17F-D82E-401E-92AC-BAB403F2DD21}" type="parTrans" cxnId="{A0EB837E-866A-491B-B831-DA03083C9798}">
      <dgm:prSet/>
      <dgm:spPr/>
      <dgm:t>
        <a:bodyPr/>
        <a:lstStyle/>
        <a:p>
          <a:endParaRPr lang="en-US"/>
        </a:p>
      </dgm:t>
    </dgm:pt>
    <dgm:pt modelId="{F4D10CB4-EA46-459C-8E04-5CDB5D327A58}" type="sibTrans" cxnId="{A0EB837E-866A-491B-B831-DA03083C9798}">
      <dgm:prSet/>
      <dgm:spPr/>
      <dgm:t>
        <a:bodyPr/>
        <a:lstStyle/>
        <a:p>
          <a:endParaRPr lang="en-US"/>
        </a:p>
      </dgm:t>
    </dgm:pt>
    <dgm:pt modelId="{BCBDEA10-E3DF-4A4B-9774-5BD8EACD6414}">
      <dgm:prSet/>
      <dgm:spPr/>
      <dgm:t>
        <a:bodyPr/>
        <a:lstStyle/>
        <a:p>
          <a:pPr rtl="0"/>
          <a:r>
            <a:rPr lang="hu-HU" dirty="0"/>
            <a:t>Akár különböző reprezentációk között</a:t>
          </a:r>
          <a:endParaRPr lang="en-US" dirty="0"/>
        </a:p>
      </dgm:t>
    </dgm:pt>
    <dgm:pt modelId="{44DC3E86-3122-4F02-82F7-061C0DDBBA47}" type="parTrans" cxnId="{F5C91D78-6732-46F6-891E-481489E74D85}">
      <dgm:prSet/>
      <dgm:spPr/>
      <dgm:t>
        <a:bodyPr/>
        <a:lstStyle/>
        <a:p>
          <a:endParaRPr lang="en-US"/>
        </a:p>
      </dgm:t>
    </dgm:pt>
    <dgm:pt modelId="{DA0B68D2-66DE-421F-AD67-E776D3BB4230}" type="sibTrans" cxnId="{F5C91D78-6732-46F6-891E-481489E74D85}">
      <dgm:prSet/>
      <dgm:spPr/>
      <dgm:t>
        <a:bodyPr/>
        <a:lstStyle/>
        <a:p>
          <a:endParaRPr lang="en-US"/>
        </a:p>
      </dgm:t>
    </dgm:pt>
    <dgm:pt modelId="{1D30B7C1-1F40-45F7-BB26-82E2C0554E22}">
      <dgm:prSet/>
      <dgm:spPr/>
      <dgm:t>
        <a:bodyPr/>
        <a:lstStyle/>
        <a:p>
          <a:pPr rtl="0"/>
          <a:r>
            <a:rPr lang="hu-HU" dirty="0"/>
            <a:t>XMI (</a:t>
          </a:r>
          <a:r>
            <a:rPr lang="en-GB" dirty="0"/>
            <a:t>XML Metadata Interchange</a:t>
          </a:r>
          <a:r>
            <a:rPr lang="hu-HU" dirty="0"/>
            <a:t>)</a:t>
          </a:r>
          <a:endParaRPr lang="en-US" dirty="0"/>
        </a:p>
      </dgm:t>
    </dgm:pt>
    <dgm:pt modelId="{FAF16808-BC0B-4BD6-B709-212125A0CF7D}" type="parTrans" cxnId="{F7532ACB-BC12-4433-9B49-3D598C7C57CB}">
      <dgm:prSet/>
      <dgm:spPr/>
      <dgm:t>
        <a:bodyPr/>
        <a:lstStyle/>
        <a:p>
          <a:endParaRPr lang="en-US"/>
        </a:p>
      </dgm:t>
    </dgm:pt>
    <dgm:pt modelId="{6302E5BF-CE67-42EC-B450-A5A4287315A4}" type="sibTrans" cxnId="{F7532ACB-BC12-4433-9B49-3D598C7C57CB}">
      <dgm:prSet/>
      <dgm:spPr/>
      <dgm:t>
        <a:bodyPr/>
        <a:lstStyle/>
        <a:p>
          <a:endParaRPr lang="en-US"/>
        </a:p>
      </dgm:t>
    </dgm:pt>
    <dgm:pt modelId="{5FEAEF09-2DB5-42B5-B77E-100CD4AC296F}">
      <dgm:prSet/>
      <dgm:spPr/>
      <dgm:t>
        <a:bodyPr/>
        <a:lstStyle/>
        <a:p>
          <a:pPr rtl="0"/>
          <a:r>
            <a:rPr lang="hu-HU" dirty="0"/>
            <a:t>A </a:t>
          </a:r>
          <a:r>
            <a:rPr lang="hu-HU" dirty="0" err="1"/>
            <a:t>meta</a:t>
          </a:r>
          <a:r>
            <a:rPr lang="en-US" dirty="0"/>
            <a:t>-</a:t>
          </a:r>
          <a:r>
            <a:rPr lang="hu-HU" dirty="0"/>
            <a:t>modell leírására</a:t>
          </a:r>
          <a:endParaRPr lang="en-US" dirty="0"/>
        </a:p>
      </dgm:t>
    </dgm:pt>
    <dgm:pt modelId="{D3717335-D30F-43B4-A591-F3916767673F}" type="parTrans" cxnId="{E5602DA5-89D1-41CA-BB54-41F270678C15}">
      <dgm:prSet/>
      <dgm:spPr/>
      <dgm:t>
        <a:bodyPr/>
        <a:lstStyle/>
        <a:p>
          <a:endParaRPr lang="en-US"/>
        </a:p>
      </dgm:t>
    </dgm:pt>
    <dgm:pt modelId="{6EE94436-93BD-4FEF-86B9-7F55A9A493F3}" type="sibTrans" cxnId="{E5602DA5-89D1-41CA-BB54-41F270678C15}">
      <dgm:prSet/>
      <dgm:spPr/>
      <dgm:t>
        <a:bodyPr/>
        <a:lstStyle/>
        <a:p>
          <a:endParaRPr lang="en-US"/>
        </a:p>
      </dgm:t>
    </dgm:pt>
    <dgm:pt modelId="{567AFBBB-CC6A-4E44-8439-305AE5D03AB7}">
      <dgm:prSet/>
      <dgm:spPr/>
      <dgm:t>
        <a:bodyPr/>
        <a:lstStyle/>
        <a:p>
          <a:pPr rtl="0"/>
          <a:r>
            <a:rPr lang="hu-HU" dirty="0"/>
            <a:t>Szintaktikai ellenőrzés lehetséges</a:t>
          </a:r>
          <a:endParaRPr lang="en-US" dirty="0"/>
        </a:p>
      </dgm:t>
    </dgm:pt>
    <dgm:pt modelId="{FE5A4BBE-17C3-4B26-9250-F823F0BA6E89}" type="parTrans" cxnId="{CC33312D-3DB2-4686-94C6-B5BBC246A58A}">
      <dgm:prSet/>
      <dgm:spPr/>
      <dgm:t>
        <a:bodyPr/>
        <a:lstStyle/>
        <a:p>
          <a:endParaRPr lang="en-US"/>
        </a:p>
      </dgm:t>
    </dgm:pt>
    <dgm:pt modelId="{D2D8D8B4-BB91-464D-8A31-E64632930988}" type="sibTrans" cxnId="{CC33312D-3DB2-4686-94C6-B5BBC246A58A}">
      <dgm:prSet/>
      <dgm:spPr/>
      <dgm:t>
        <a:bodyPr/>
        <a:lstStyle/>
        <a:p>
          <a:endParaRPr lang="en-US"/>
        </a:p>
      </dgm:t>
    </dgm:pt>
    <dgm:pt modelId="{D1115909-2577-4AF1-800B-E1524538A8E4}">
      <dgm:prSet/>
      <dgm:spPr/>
      <dgm:t>
        <a:bodyPr/>
        <a:lstStyle/>
        <a:p>
          <a:pPr rtl="0"/>
          <a:r>
            <a:rPr lang="hu-HU" dirty="0" err="1"/>
            <a:t>Szementikai</a:t>
          </a:r>
          <a:r>
            <a:rPr lang="hu-HU" dirty="0"/>
            <a:t> ellenőrzéshez a </a:t>
          </a:r>
          <a:r>
            <a:rPr lang="hu-HU" dirty="0" err="1"/>
            <a:t>meta</a:t>
          </a:r>
          <a:r>
            <a:rPr lang="en-US" dirty="0"/>
            <a:t>-</a:t>
          </a:r>
          <a:r>
            <a:rPr lang="hu-HU" dirty="0"/>
            <a:t>modellben szereplő megkötéseket is figyelembe kell venni</a:t>
          </a:r>
          <a:endParaRPr lang="en-US" dirty="0"/>
        </a:p>
      </dgm:t>
    </dgm:pt>
    <dgm:pt modelId="{43464C4F-F29A-48A0-A455-A06D02C3C447}" type="parTrans" cxnId="{B836C09B-345F-4DD8-9166-8EFD2C0ADDFC}">
      <dgm:prSet/>
      <dgm:spPr/>
      <dgm:t>
        <a:bodyPr/>
        <a:lstStyle/>
        <a:p>
          <a:endParaRPr lang="en-US"/>
        </a:p>
      </dgm:t>
    </dgm:pt>
    <dgm:pt modelId="{DB2D7750-F410-48C2-9385-8664819571B2}" type="sibTrans" cxnId="{B836C09B-345F-4DD8-9166-8EFD2C0ADDFC}">
      <dgm:prSet/>
      <dgm:spPr/>
      <dgm:t>
        <a:bodyPr/>
        <a:lstStyle/>
        <a:p>
          <a:endParaRPr lang="en-US"/>
        </a:p>
      </dgm:t>
    </dgm:pt>
    <dgm:pt modelId="{05704BAC-46C9-48E5-809B-8781F134092C}" type="pres">
      <dgm:prSet presAssocID="{44C00EAC-01FF-4745-8B9F-F16F8313A845}" presName="linear" presStyleCnt="0">
        <dgm:presLayoutVars>
          <dgm:animLvl val="lvl"/>
          <dgm:resizeHandles val="exact"/>
        </dgm:presLayoutVars>
      </dgm:prSet>
      <dgm:spPr/>
    </dgm:pt>
    <dgm:pt modelId="{076227CA-2E56-425F-9D60-BEAE81F4AE81}" type="pres">
      <dgm:prSet presAssocID="{32627269-70C5-4EA4-BB4C-99D1FF1D7D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67C531-08F3-4AA7-8346-A997BBC1E6B8}" type="pres">
      <dgm:prSet presAssocID="{32627269-70C5-4EA4-BB4C-99D1FF1D7DB7}" presName="childText" presStyleLbl="revTx" presStyleIdx="0" presStyleCnt="2">
        <dgm:presLayoutVars>
          <dgm:bulletEnabled val="1"/>
        </dgm:presLayoutVars>
      </dgm:prSet>
      <dgm:spPr/>
    </dgm:pt>
    <dgm:pt modelId="{21AD23FC-FAB7-4775-8D7A-5E42DBC7B823}" type="pres">
      <dgm:prSet presAssocID="{1D30B7C1-1F40-45F7-BB26-82E2C0554E2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993045-833F-469C-BC89-4646D9572C33}" type="pres">
      <dgm:prSet presAssocID="{1D30B7C1-1F40-45F7-BB26-82E2C0554E2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617C28-8C58-4AC3-A723-23FE42CDC4F0}" type="presOf" srcId="{44C00EAC-01FF-4745-8B9F-F16F8313A845}" destId="{05704BAC-46C9-48E5-809B-8781F134092C}" srcOrd="0" destOrd="0" presId="urn:microsoft.com/office/officeart/2005/8/layout/vList2"/>
    <dgm:cxn modelId="{CC33312D-3DB2-4686-94C6-B5BBC246A58A}" srcId="{1D30B7C1-1F40-45F7-BB26-82E2C0554E22}" destId="{567AFBBB-CC6A-4E44-8439-305AE5D03AB7}" srcOrd="1" destOrd="0" parTransId="{FE5A4BBE-17C3-4B26-9250-F823F0BA6E89}" sibTransId="{D2D8D8B4-BB91-464D-8A31-E64632930988}"/>
    <dgm:cxn modelId="{D0BEC642-F0B5-4F81-AC3F-47C7A907A4DB}" type="presOf" srcId="{1D30B7C1-1F40-45F7-BB26-82E2C0554E22}" destId="{21AD23FC-FAB7-4775-8D7A-5E42DBC7B823}" srcOrd="0" destOrd="0" presId="urn:microsoft.com/office/officeart/2005/8/layout/vList2"/>
    <dgm:cxn modelId="{86401F4F-FDDF-498B-B153-9349C542872E}" type="presOf" srcId="{BACE2F6F-CD0B-474F-A781-7E49B55DD3BD}" destId="{C767C531-08F3-4AA7-8346-A997BBC1E6B8}" srcOrd="0" destOrd="0" presId="urn:microsoft.com/office/officeart/2005/8/layout/vList2"/>
    <dgm:cxn modelId="{79FB8550-F838-4AE0-861F-691B3EF5A8BF}" type="presOf" srcId="{D1115909-2577-4AF1-800B-E1524538A8E4}" destId="{0D993045-833F-469C-BC89-4646D9572C33}" srcOrd="0" destOrd="2" presId="urn:microsoft.com/office/officeart/2005/8/layout/vList2"/>
    <dgm:cxn modelId="{F5C91D78-6732-46F6-891E-481489E74D85}" srcId="{32627269-70C5-4EA4-BB4C-99D1FF1D7DB7}" destId="{BCBDEA10-E3DF-4A4B-9774-5BD8EACD6414}" srcOrd="1" destOrd="0" parTransId="{44DC3E86-3122-4F02-82F7-061C0DDBBA47}" sibTransId="{DA0B68D2-66DE-421F-AD67-E776D3BB4230}"/>
    <dgm:cxn modelId="{9C3F0D79-4871-45D2-AEB2-6CA8A7B95799}" type="presOf" srcId="{32627269-70C5-4EA4-BB4C-99D1FF1D7DB7}" destId="{076227CA-2E56-425F-9D60-BEAE81F4AE81}" srcOrd="0" destOrd="0" presId="urn:microsoft.com/office/officeart/2005/8/layout/vList2"/>
    <dgm:cxn modelId="{A0EB837E-866A-491B-B831-DA03083C9798}" srcId="{32627269-70C5-4EA4-BB4C-99D1FF1D7DB7}" destId="{BACE2F6F-CD0B-474F-A781-7E49B55DD3BD}" srcOrd="0" destOrd="0" parTransId="{590FF17F-D82E-401E-92AC-BAB403F2DD21}" sibTransId="{F4D10CB4-EA46-459C-8E04-5CDB5D327A58}"/>
    <dgm:cxn modelId="{7D45248F-070D-4691-A5A9-D652115A5619}" type="presOf" srcId="{567AFBBB-CC6A-4E44-8439-305AE5D03AB7}" destId="{0D993045-833F-469C-BC89-4646D9572C33}" srcOrd="0" destOrd="1" presId="urn:microsoft.com/office/officeart/2005/8/layout/vList2"/>
    <dgm:cxn modelId="{3C857598-8919-4F72-A054-F449EB912CF6}" srcId="{44C00EAC-01FF-4745-8B9F-F16F8313A845}" destId="{32627269-70C5-4EA4-BB4C-99D1FF1D7DB7}" srcOrd="0" destOrd="0" parTransId="{8ACD3778-2FCC-4AD0-8131-DFCF087150E6}" sibTransId="{6F448A24-D0ED-485C-887D-CED5A3453054}"/>
    <dgm:cxn modelId="{B836C09B-345F-4DD8-9166-8EFD2C0ADDFC}" srcId="{1D30B7C1-1F40-45F7-BB26-82E2C0554E22}" destId="{D1115909-2577-4AF1-800B-E1524538A8E4}" srcOrd="2" destOrd="0" parTransId="{43464C4F-F29A-48A0-A455-A06D02C3C447}" sibTransId="{DB2D7750-F410-48C2-9385-8664819571B2}"/>
    <dgm:cxn modelId="{E5602DA5-89D1-41CA-BB54-41F270678C15}" srcId="{1D30B7C1-1F40-45F7-BB26-82E2C0554E22}" destId="{5FEAEF09-2DB5-42B5-B77E-100CD4AC296F}" srcOrd="0" destOrd="0" parTransId="{D3717335-D30F-43B4-A591-F3916767673F}" sibTransId="{6EE94436-93BD-4FEF-86B9-7F55A9A493F3}"/>
    <dgm:cxn modelId="{3836A5B4-DA51-450A-BA39-FEC183A163E3}" type="presOf" srcId="{5FEAEF09-2DB5-42B5-B77E-100CD4AC296F}" destId="{0D993045-833F-469C-BC89-4646D9572C33}" srcOrd="0" destOrd="0" presId="urn:microsoft.com/office/officeart/2005/8/layout/vList2"/>
    <dgm:cxn modelId="{15FFBDB8-956C-4CA0-B4B4-C9F040350D8A}" type="presOf" srcId="{BCBDEA10-E3DF-4A4B-9774-5BD8EACD6414}" destId="{C767C531-08F3-4AA7-8346-A997BBC1E6B8}" srcOrd="0" destOrd="1" presId="urn:microsoft.com/office/officeart/2005/8/layout/vList2"/>
    <dgm:cxn modelId="{F7532ACB-BC12-4433-9B49-3D598C7C57CB}" srcId="{44C00EAC-01FF-4745-8B9F-F16F8313A845}" destId="{1D30B7C1-1F40-45F7-BB26-82E2C0554E22}" srcOrd="1" destOrd="0" parTransId="{FAF16808-BC0B-4BD6-B709-212125A0CF7D}" sibTransId="{6302E5BF-CE67-42EC-B450-A5A4287315A4}"/>
    <dgm:cxn modelId="{DB09B4F0-54CE-44FE-ACF1-AC70F5738140}" type="presParOf" srcId="{05704BAC-46C9-48E5-809B-8781F134092C}" destId="{076227CA-2E56-425F-9D60-BEAE81F4AE81}" srcOrd="0" destOrd="0" presId="urn:microsoft.com/office/officeart/2005/8/layout/vList2"/>
    <dgm:cxn modelId="{8D144572-60D1-491F-AD4E-A36AA17366C1}" type="presParOf" srcId="{05704BAC-46C9-48E5-809B-8781F134092C}" destId="{C767C531-08F3-4AA7-8346-A997BBC1E6B8}" srcOrd="1" destOrd="0" presId="urn:microsoft.com/office/officeart/2005/8/layout/vList2"/>
    <dgm:cxn modelId="{631C1DDB-A371-4E77-9E87-CF9DC73E65B2}" type="presParOf" srcId="{05704BAC-46C9-48E5-809B-8781F134092C}" destId="{21AD23FC-FAB7-4775-8D7A-5E42DBC7B823}" srcOrd="2" destOrd="0" presId="urn:microsoft.com/office/officeart/2005/8/layout/vList2"/>
    <dgm:cxn modelId="{29124E22-0B70-4419-863B-A9A4801029C0}" type="presParOf" srcId="{05704BAC-46C9-48E5-809B-8781F134092C}" destId="{0D993045-833F-469C-BC89-4646D9572C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214C6-2366-42E0-9905-B950C09F5A6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D9629AC-9211-451D-9511-7865441F8A99}">
      <dgm:prSet/>
      <dgm:spPr/>
      <dgm:t>
        <a:bodyPr/>
        <a:lstStyle/>
        <a:p>
          <a:pPr rtl="0"/>
          <a:r>
            <a:rPr lang="hu-HU" dirty="0"/>
            <a:t>A távközlési rendszerek egyre komplikáltabbá válnak</a:t>
          </a:r>
          <a:endParaRPr lang="en-US" dirty="0"/>
        </a:p>
      </dgm:t>
    </dgm:pt>
    <dgm:pt modelId="{D717E275-E67F-4EAC-B8E3-3C4CB54CB030}" type="parTrans" cxnId="{077E60DA-AA48-4EB9-BF1F-A82E7F060DDD}">
      <dgm:prSet/>
      <dgm:spPr/>
      <dgm:t>
        <a:bodyPr/>
        <a:lstStyle/>
        <a:p>
          <a:endParaRPr lang="en-US"/>
        </a:p>
      </dgm:t>
    </dgm:pt>
    <dgm:pt modelId="{40F3DC46-EDB0-4CCC-B8F9-F69E37097D73}" type="sibTrans" cxnId="{077E60DA-AA48-4EB9-BF1F-A82E7F060DDD}">
      <dgm:prSet/>
      <dgm:spPr/>
      <dgm:t>
        <a:bodyPr/>
        <a:lstStyle/>
        <a:p>
          <a:endParaRPr lang="en-US"/>
        </a:p>
      </dgm:t>
    </dgm:pt>
    <dgm:pt modelId="{92B835D2-0C8C-4478-9276-48B8622061BA}">
      <dgm:prSet/>
      <dgm:spPr/>
      <dgm:t>
        <a:bodyPr/>
        <a:lstStyle/>
        <a:p>
          <a:pPr rtl="0"/>
          <a:r>
            <a:rPr lang="hu-HU"/>
            <a:t>Komplex architektúra (összetett rendszerekből álló rendszerek)</a:t>
          </a:r>
          <a:endParaRPr lang="en-US"/>
        </a:p>
      </dgm:t>
    </dgm:pt>
    <dgm:pt modelId="{4FA716EE-FBE2-4DB1-9D1E-A61FE7B9909D}" type="parTrans" cxnId="{3233C3EC-E8E8-46C8-81F7-96D1C1F24741}">
      <dgm:prSet/>
      <dgm:spPr/>
      <dgm:t>
        <a:bodyPr/>
        <a:lstStyle/>
        <a:p>
          <a:endParaRPr lang="en-US"/>
        </a:p>
      </dgm:t>
    </dgm:pt>
    <dgm:pt modelId="{42708FFA-9E69-47F3-BBB8-2EEAA1545424}" type="sibTrans" cxnId="{3233C3EC-E8E8-46C8-81F7-96D1C1F24741}">
      <dgm:prSet/>
      <dgm:spPr/>
      <dgm:t>
        <a:bodyPr/>
        <a:lstStyle/>
        <a:p>
          <a:endParaRPr lang="en-US"/>
        </a:p>
      </dgm:t>
    </dgm:pt>
    <dgm:pt modelId="{0423AE38-33B2-419E-840E-6C02B077D87A}">
      <dgm:prSet/>
      <dgm:spPr/>
      <dgm:t>
        <a:bodyPr/>
        <a:lstStyle/>
        <a:p>
          <a:pPr rtl="0"/>
          <a:r>
            <a:rPr lang="hu-HU"/>
            <a:t>Komplex viselkedés (konkurencia, bonyolult protokollok)</a:t>
          </a:r>
          <a:endParaRPr lang="en-US"/>
        </a:p>
      </dgm:t>
    </dgm:pt>
    <dgm:pt modelId="{96E63EC8-B8A6-4913-8F40-4F563627CAB9}" type="parTrans" cxnId="{6A5178A1-6817-4F45-A32A-A48E90281A4A}">
      <dgm:prSet/>
      <dgm:spPr/>
      <dgm:t>
        <a:bodyPr/>
        <a:lstStyle/>
        <a:p>
          <a:endParaRPr lang="en-US"/>
        </a:p>
      </dgm:t>
    </dgm:pt>
    <dgm:pt modelId="{634F320B-16CF-43CE-A75F-6AEFAF49E400}" type="sibTrans" cxnId="{6A5178A1-6817-4F45-A32A-A48E90281A4A}">
      <dgm:prSet/>
      <dgm:spPr/>
      <dgm:t>
        <a:bodyPr/>
        <a:lstStyle/>
        <a:p>
          <a:endParaRPr lang="en-US"/>
        </a:p>
      </dgm:t>
    </dgm:pt>
    <dgm:pt modelId="{946DCC58-97FA-409F-A676-46DCD36A2A31}">
      <dgm:prSet/>
      <dgm:spPr/>
      <dgm:t>
        <a:bodyPr/>
        <a:lstStyle/>
        <a:p>
          <a:pPr rtl="0"/>
          <a:r>
            <a:rPr lang="hu-HU"/>
            <a:t>Komplex adatok (bonyolult adatstruktúra, „big data”)</a:t>
          </a:r>
          <a:endParaRPr lang="en-US"/>
        </a:p>
      </dgm:t>
    </dgm:pt>
    <dgm:pt modelId="{BD4785AF-9EBE-4126-96D6-43707D21C222}" type="parTrans" cxnId="{7D8513FA-8C95-4044-BB6C-8FF217FB33A7}">
      <dgm:prSet/>
      <dgm:spPr/>
      <dgm:t>
        <a:bodyPr/>
        <a:lstStyle/>
        <a:p>
          <a:endParaRPr lang="en-US"/>
        </a:p>
      </dgm:t>
    </dgm:pt>
    <dgm:pt modelId="{2A3A32FB-65EE-4407-B564-42CBE43D9C06}" type="sibTrans" cxnId="{7D8513FA-8C95-4044-BB6C-8FF217FB33A7}">
      <dgm:prSet/>
      <dgm:spPr/>
      <dgm:t>
        <a:bodyPr/>
        <a:lstStyle/>
        <a:p>
          <a:endParaRPr lang="en-US"/>
        </a:p>
      </dgm:t>
    </dgm:pt>
    <dgm:pt modelId="{FF1B1BB1-1C2B-46B6-A7C6-E887A1EC51DC}">
      <dgm:prSet/>
      <dgm:spPr/>
      <dgm:t>
        <a:bodyPr/>
        <a:lstStyle/>
        <a:p>
          <a:pPr rtl="0"/>
          <a:r>
            <a:rPr lang="hu-HU"/>
            <a:t>... és ezeket a rendszereket kell tesztelni</a:t>
          </a:r>
          <a:endParaRPr lang="en-US"/>
        </a:p>
      </dgm:t>
    </dgm:pt>
    <dgm:pt modelId="{50DABB40-180B-480F-978B-8E3A4196C66E}" type="parTrans" cxnId="{24A2A72B-0B85-46ED-B4C8-91424D344CDB}">
      <dgm:prSet/>
      <dgm:spPr/>
      <dgm:t>
        <a:bodyPr/>
        <a:lstStyle/>
        <a:p>
          <a:endParaRPr lang="en-US"/>
        </a:p>
      </dgm:t>
    </dgm:pt>
    <dgm:pt modelId="{910F6F1D-5D2C-4249-97C9-7996979F6907}" type="sibTrans" cxnId="{24A2A72B-0B85-46ED-B4C8-91424D344CDB}">
      <dgm:prSet/>
      <dgm:spPr/>
      <dgm:t>
        <a:bodyPr/>
        <a:lstStyle/>
        <a:p>
          <a:endParaRPr lang="en-US"/>
        </a:p>
      </dgm:t>
    </dgm:pt>
    <dgm:pt modelId="{5EFAFDF9-725C-4635-80D5-756906FB5C42}" type="pres">
      <dgm:prSet presAssocID="{A2F214C6-2366-42E0-9905-B950C09F5A67}" presName="linear" presStyleCnt="0">
        <dgm:presLayoutVars>
          <dgm:animLvl val="lvl"/>
          <dgm:resizeHandles val="exact"/>
        </dgm:presLayoutVars>
      </dgm:prSet>
      <dgm:spPr/>
    </dgm:pt>
    <dgm:pt modelId="{5401903D-786F-459B-AC4B-4DB83A95045F}" type="pres">
      <dgm:prSet presAssocID="{DD9629AC-9211-451D-9511-7865441F8A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37F56D-9C10-40E8-B331-82FE29D5770D}" type="pres">
      <dgm:prSet presAssocID="{DD9629AC-9211-451D-9511-7865441F8A99}" presName="childText" presStyleLbl="revTx" presStyleIdx="0" presStyleCnt="1">
        <dgm:presLayoutVars>
          <dgm:bulletEnabled val="1"/>
        </dgm:presLayoutVars>
      </dgm:prSet>
      <dgm:spPr/>
    </dgm:pt>
    <dgm:pt modelId="{26AF6F1F-2E55-47FA-81BD-138A5A4B1504}" type="pres">
      <dgm:prSet presAssocID="{FF1B1BB1-1C2B-46B6-A7C6-E887A1EC51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E9FDF03-0C6C-45C2-B0CD-0413DF1DDD74}" type="presOf" srcId="{92B835D2-0C8C-4478-9276-48B8622061BA}" destId="{DD37F56D-9C10-40E8-B331-82FE29D5770D}" srcOrd="0" destOrd="0" presId="urn:microsoft.com/office/officeart/2005/8/layout/vList2"/>
    <dgm:cxn modelId="{24A2A72B-0B85-46ED-B4C8-91424D344CDB}" srcId="{A2F214C6-2366-42E0-9905-B950C09F5A67}" destId="{FF1B1BB1-1C2B-46B6-A7C6-E887A1EC51DC}" srcOrd="1" destOrd="0" parTransId="{50DABB40-180B-480F-978B-8E3A4196C66E}" sibTransId="{910F6F1D-5D2C-4249-97C9-7996979F6907}"/>
    <dgm:cxn modelId="{2EE7F26A-B3FC-4EB3-A18D-208876CEFA29}" type="presOf" srcId="{A2F214C6-2366-42E0-9905-B950C09F5A67}" destId="{5EFAFDF9-725C-4635-80D5-756906FB5C42}" srcOrd="0" destOrd="0" presId="urn:microsoft.com/office/officeart/2005/8/layout/vList2"/>
    <dgm:cxn modelId="{9CAD1692-EBD7-4BBF-B0EF-A98BB299BCAF}" type="presOf" srcId="{0423AE38-33B2-419E-840E-6C02B077D87A}" destId="{DD37F56D-9C10-40E8-B331-82FE29D5770D}" srcOrd="0" destOrd="1" presId="urn:microsoft.com/office/officeart/2005/8/layout/vList2"/>
    <dgm:cxn modelId="{227D6F9F-AE24-4182-8EA3-1ECC2E6CFE3C}" type="presOf" srcId="{DD9629AC-9211-451D-9511-7865441F8A99}" destId="{5401903D-786F-459B-AC4B-4DB83A95045F}" srcOrd="0" destOrd="0" presId="urn:microsoft.com/office/officeart/2005/8/layout/vList2"/>
    <dgm:cxn modelId="{6A5178A1-6817-4F45-A32A-A48E90281A4A}" srcId="{DD9629AC-9211-451D-9511-7865441F8A99}" destId="{0423AE38-33B2-419E-840E-6C02B077D87A}" srcOrd="1" destOrd="0" parTransId="{96E63EC8-B8A6-4913-8F40-4F563627CAB9}" sibTransId="{634F320B-16CF-43CE-A75F-6AEFAF49E400}"/>
    <dgm:cxn modelId="{40FB0BBE-4B9E-4746-B392-9E5F8DB95D01}" type="presOf" srcId="{946DCC58-97FA-409F-A676-46DCD36A2A31}" destId="{DD37F56D-9C10-40E8-B331-82FE29D5770D}" srcOrd="0" destOrd="2" presId="urn:microsoft.com/office/officeart/2005/8/layout/vList2"/>
    <dgm:cxn modelId="{516C86C4-D4C3-409A-BBC7-BB76744450ED}" type="presOf" srcId="{FF1B1BB1-1C2B-46B6-A7C6-E887A1EC51DC}" destId="{26AF6F1F-2E55-47FA-81BD-138A5A4B1504}" srcOrd="0" destOrd="0" presId="urn:microsoft.com/office/officeart/2005/8/layout/vList2"/>
    <dgm:cxn modelId="{077E60DA-AA48-4EB9-BF1F-A82E7F060DDD}" srcId="{A2F214C6-2366-42E0-9905-B950C09F5A67}" destId="{DD9629AC-9211-451D-9511-7865441F8A99}" srcOrd="0" destOrd="0" parTransId="{D717E275-E67F-4EAC-B8E3-3C4CB54CB030}" sibTransId="{40F3DC46-EDB0-4CCC-B8F9-F69E37097D73}"/>
    <dgm:cxn modelId="{3233C3EC-E8E8-46C8-81F7-96D1C1F24741}" srcId="{DD9629AC-9211-451D-9511-7865441F8A99}" destId="{92B835D2-0C8C-4478-9276-48B8622061BA}" srcOrd="0" destOrd="0" parTransId="{4FA716EE-FBE2-4DB1-9D1E-A61FE7B9909D}" sibTransId="{42708FFA-9E69-47F3-BBB8-2EEAA1545424}"/>
    <dgm:cxn modelId="{7D8513FA-8C95-4044-BB6C-8FF217FB33A7}" srcId="{DD9629AC-9211-451D-9511-7865441F8A99}" destId="{946DCC58-97FA-409F-A676-46DCD36A2A31}" srcOrd="2" destOrd="0" parTransId="{BD4785AF-9EBE-4126-96D6-43707D21C222}" sibTransId="{2A3A32FB-65EE-4407-B564-42CBE43D9C06}"/>
    <dgm:cxn modelId="{592F75C7-E90A-40A0-97A8-1265A454E8F6}" type="presParOf" srcId="{5EFAFDF9-725C-4635-80D5-756906FB5C42}" destId="{5401903D-786F-459B-AC4B-4DB83A95045F}" srcOrd="0" destOrd="0" presId="urn:microsoft.com/office/officeart/2005/8/layout/vList2"/>
    <dgm:cxn modelId="{39C3E839-2944-490A-814C-75D712059BD5}" type="presParOf" srcId="{5EFAFDF9-725C-4635-80D5-756906FB5C42}" destId="{DD37F56D-9C10-40E8-B331-82FE29D5770D}" srcOrd="1" destOrd="0" presId="urn:microsoft.com/office/officeart/2005/8/layout/vList2"/>
    <dgm:cxn modelId="{B53F12C1-82B5-4126-BA0B-ECB3DCD36D13}" type="presParOf" srcId="{5EFAFDF9-725C-4635-80D5-756906FB5C42}" destId="{26AF6F1F-2E55-47FA-81BD-138A5A4B15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0E37D7-BD1E-4BBF-BCD9-661F1537BEA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7ECEDA-6BF8-4B4A-B734-38EF4E0295C1}">
      <dgm:prSet/>
      <dgm:spPr/>
      <dgm:t>
        <a:bodyPr/>
        <a:lstStyle/>
        <a:p>
          <a:pPr rtl="0"/>
          <a:r>
            <a:rPr lang="hu-HU"/>
            <a:t>Cél:</a:t>
          </a:r>
          <a:endParaRPr lang="en-US"/>
        </a:p>
      </dgm:t>
    </dgm:pt>
    <dgm:pt modelId="{7A46A1E9-BBA3-4760-8C18-41C85FFE255B}" type="parTrans" cxnId="{6C9316E6-3752-4FE8-8E69-5FD68AA60DA4}">
      <dgm:prSet/>
      <dgm:spPr/>
      <dgm:t>
        <a:bodyPr/>
        <a:lstStyle/>
        <a:p>
          <a:endParaRPr lang="en-US"/>
        </a:p>
      </dgm:t>
    </dgm:pt>
    <dgm:pt modelId="{0788227B-7BE8-480F-9106-636DD3A5E757}" type="sibTrans" cxnId="{6C9316E6-3752-4FE8-8E69-5FD68AA60DA4}">
      <dgm:prSet/>
      <dgm:spPr/>
      <dgm:t>
        <a:bodyPr/>
        <a:lstStyle/>
        <a:p>
          <a:endParaRPr lang="en-US"/>
        </a:p>
      </dgm:t>
    </dgm:pt>
    <dgm:pt modelId="{C3F54758-86EA-48E1-9588-E63651810B9B}">
      <dgm:prSet/>
      <dgm:spPr/>
      <dgm:t>
        <a:bodyPr/>
        <a:lstStyle/>
        <a:p>
          <a:pPr rtl="0"/>
          <a:r>
            <a:rPr lang="hu-HU"/>
            <a:t>Formalizálni a teszt célok megadásának módját</a:t>
          </a:r>
          <a:endParaRPr lang="en-US"/>
        </a:p>
      </dgm:t>
    </dgm:pt>
    <dgm:pt modelId="{5EF163D9-9E7F-4415-810D-4D4C38FD8065}" type="parTrans" cxnId="{15BB36CF-4BE5-4078-BB68-00FB3D2A9213}">
      <dgm:prSet/>
      <dgm:spPr/>
      <dgm:t>
        <a:bodyPr/>
        <a:lstStyle/>
        <a:p>
          <a:endParaRPr lang="en-US"/>
        </a:p>
      </dgm:t>
    </dgm:pt>
    <dgm:pt modelId="{A7EFFB7C-D5DF-4C99-B410-B75F9DE615F4}" type="sibTrans" cxnId="{15BB36CF-4BE5-4078-BB68-00FB3D2A9213}">
      <dgm:prSet/>
      <dgm:spPr/>
      <dgm:t>
        <a:bodyPr/>
        <a:lstStyle/>
        <a:p>
          <a:endParaRPr lang="en-US"/>
        </a:p>
      </dgm:t>
    </dgm:pt>
    <dgm:pt modelId="{702227EB-B076-4A92-8E57-42A84F3B0F95}">
      <dgm:prSet/>
      <dgm:spPr/>
      <dgm:t>
        <a:bodyPr/>
        <a:lstStyle/>
        <a:p>
          <a:pPr rtl="0"/>
          <a:r>
            <a:rPr lang="hu-HU"/>
            <a:t>Egységesíteni a tartalmat</a:t>
          </a:r>
          <a:endParaRPr lang="en-US"/>
        </a:p>
      </dgm:t>
    </dgm:pt>
    <dgm:pt modelId="{08EEF102-2ED4-4FDD-A295-B0672F883397}" type="parTrans" cxnId="{002A8489-7E1D-4B1E-9B7F-8ECB52F88292}">
      <dgm:prSet/>
      <dgm:spPr/>
      <dgm:t>
        <a:bodyPr/>
        <a:lstStyle/>
        <a:p>
          <a:endParaRPr lang="en-US"/>
        </a:p>
      </dgm:t>
    </dgm:pt>
    <dgm:pt modelId="{3F318EDB-6B86-41FC-BC31-D998FE2B7025}" type="sibTrans" cxnId="{002A8489-7E1D-4B1E-9B7F-8ECB52F88292}">
      <dgm:prSet/>
      <dgm:spPr/>
      <dgm:t>
        <a:bodyPr/>
        <a:lstStyle/>
        <a:p>
          <a:endParaRPr lang="en-US"/>
        </a:p>
      </dgm:t>
    </dgm:pt>
    <dgm:pt modelId="{BA47D11E-BBE4-4CD0-A5A0-443F8C3A9D7C}">
      <dgm:prSet/>
      <dgm:spPr/>
      <dgm:t>
        <a:bodyPr/>
        <a:lstStyle/>
        <a:p>
          <a:pPr rtl="0"/>
          <a:r>
            <a:rPr lang="hu-HU" dirty="0"/>
            <a:t>Lehetővé tenni bizonyos mértékű gépi ellenőrizhetőséget</a:t>
          </a:r>
          <a:endParaRPr lang="en-US" dirty="0"/>
        </a:p>
      </dgm:t>
    </dgm:pt>
    <dgm:pt modelId="{E73EE096-475D-4771-A9B9-4342A78940AB}" type="parTrans" cxnId="{AE053B9F-1261-41E8-BA4A-443CA57258EE}">
      <dgm:prSet/>
      <dgm:spPr/>
      <dgm:t>
        <a:bodyPr/>
        <a:lstStyle/>
        <a:p>
          <a:endParaRPr lang="en-US"/>
        </a:p>
      </dgm:t>
    </dgm:pt>
    <dgm:pt modelId="{7B9F2F60-941D-4D36-8F6A-37FD30D4712F}" type="sibTrans" cxnId="{AE053B9F-1261-41E8-BA4A-443CA57258EE}">
      <dgm:prSet/>
      <dgm:spPr/>
      <dgm:t>
        <a:bodyPr/>
        <a:lstStyle/>
        <a:p>
          <a:endParaRPr lang="en-US"/>
        </a:p>
      </dgm:t>
    </dgm:pt>
    <dgm:pt modelId="{4FF98EB5-38F3-4933-8197-791BD913FB70}">
      <dgm:prSet/>
      <dgm:spPr/>
      <dgm:t>
        <a:bodyPr/>
        <a:lstStyle/>
        <a:p>
          <a:pPr rtl="0"/>
          <a:r>
            <a:rPr lang="hu-HU" dirty="0"/>
            <a:t>Megőrizve a TPLan-nal való kompatibilitást </a:t>
          </a:r>
          <a:endParaRPr lang="en-US" dirty="0"/>
        </a:p>
      </dgm:t>
    </dgm:pt>
    <dgm:pt modelId="{B452CF6B-864B-4546-9DB1-8BFD43DC6F88}" type="parTrans" cxnId="{EA83C2C3-6311-47D6-A00E-0B1BC4F95304}">
      <dgm:prSet/>
      <dgm:spPr/>
      <dgm:t>
        <a:bodyPr/>
        <a:lstStyle/>
        <a:p>
          <a:endParaRPr lang="en-US"/>
        </a:p>
      </dgm:t>
    </dgm:pt>
    <dgm:pt modelId="{131D1BBA-C62C-4441-A237-8FDC0C53FFC7}" type="sibTrans" cxnId="{EA83C2C3-6311-47D6-A00E-0B1BC4F95304}">
      <dgm:prSet/>
      <dgm:spPr/>
      <dgm:t>
        <a:bodyPr/>
        <a:lstStyle/>
        <a:p>
          <a:endParaRPr lang="en-US"/>
        </a:p>
      </dgm:t>
    </dgm:pt>
    <dgm:pt modelId="{3BBE5BFB-3EFD-40C0-9599-10DBFAB302FC}" type="pres">
      <dgm:prSet presAssocID="{BC0E37D7-BD1E-4BBF-BCD9-661F1537BEAA}" presName="linear" presStyleCnt="0">
        <dgm:presLayoutVars>
          <dgm:animLvl val="lvl"/>
          <dgm:resizeHandles val="exact"/>
        </dgm:presLayoutVars>
      </dgm:prSet>
      <dgm:spPr/>
    </dgm:pt>
    <dgm:pt modelId="{0E4C71B8-F6F2-42E0-B45B-552B7BBD6B9C}" type="pres">
      <dgm:prSet presAssocID="{D37ECEDA-6BF8-4B4A-B734-38EF4E0295C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59C9633-15BE-4D9C-AF72-6714B3E25031}" type="pres">
      <dgm:prSet presAssocID="{D37ECEDA-6BF8-4B4A-B734-38EF4E0295C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FAB63C-35EF-479D-9A68-4C0115D9D76B}" type="presOf" srcId="{BC0E37D7-BD1E-4BBF-BCD9-661F1537BEAA}" destId="{3BBE5BFB-3EFD-40C0-9599-10DBFAB302FC}" srcOrd="0" destOrd="0" presId="urn:microsoft.com/office/officeart/2005/8/layout/vList2"/>
    <dgm:cxn modelId="{BFDE9C51-A2B0-4034-BD32-3B3ABA978F1B}" type="presOf" srcId="{D37ECEDA-6BF8-4B4A-B734-38EF4E0295C1}" destId="{0E4C71B8-F6F2-42E0-B45B-552B7BBD6B9C}" srcOrd="0" destOrd="0" presId="urn:microsoft.com/office/officeart/2005/8/layout/vList2"/>
    <dgm:cxn modelId="{75B41556-F19B-41B9-9142-6F991BFB7AAC}" type="presOf" srcId="{702227EB-B076-4A92-8E57-42A84F3B0F95}" destId="{059C9633-15BE-4D9C-AF72-6714B3E25031}" srcOrd="0" destOrd="1" presId="urn:microsoft.com/office/officeart/2005/8/layout/vList2"/>
    <dgm:cxn modelId="{002A8489-7E1D-4B1E-9B7F-8ECB52F88292}" srcId="{D37ECEDA-6BF8-4B4A-B734-38EF4E0295C1}" destId="{702227EB-B076-4A92-8E57-42A84F3B0F95}" srcOrd="1" destOrd="0" parTransId="{08EEF102-2ED4-4FDD-A295-B0672F883397}" sibTransId="{3F318EDB-6B86-41FC-BC31-D998FE2B7025}"/>
    <dgm:cxn modelId="{76092694-3FA0-416E-8968-CF734FBC27C7}" type="presOf" srcId="{BA47D11E-BBE4-4CD0-A5A0-443F8C3A9D7C}" destId="{059C9633-15BE-4D9C-AF72-6714B3E25031}" srcOrd="0" destOrd="2" presId="urn:microsoft.com/office/officeart/2005/8/layout/vList2"/>
    <dgm:cxn modelId="{AE053B9F-1261-41E8-BA4A-443CA57258EE}" srcId="{D37ECEDA-6BF8-4B4A-B734-38EF4E0295C1}" destId="{BA47D11E-BBE4-4CD0-A5A0-443F8C3A9D7C}" srcOrd="2" destOrd="0" parTransId="{E73EE096-475D-4771-A9B9-4342A78940AB}" sibTransId="{7B9F2F60-941D-4D36-8F6A-37FD30D4712F}"/>
    <dgm:cxn modelId="{EA83C2C3-6311-47D6-A00E-0B1BC4F95304}" srcId="{D37ECEDA-6BF8-4B4A-B734-38EF4E0295C1}" destId="{4FF98EB5-38F3-4933-8197-791BD913FB70}" srcOrd="3" destOrd="0" parTransId="{B452CF6B-864B-4546-9DB1-8BFD43DC6F88}" sibTransId="{131D1BBA-C62C-4441-A237-8FDC0C53FFC7}"/>
    <dgm:cxn modelId="{96F797CA-E0B2-4289-B6C5-5BAADAF1CDEA}" type="presOf" srcId="{4FF98EB5-38F3-4933-8197-791BD913FB70}" destId="{059C9633-15BE-4D9C-AF72-6714B3E25031}" srcOrd="0" destOrd="3" presId="urn:microsoft.com/office/officeart/2005/8/layout/vList2"/>
    <dgm:cxn modelId="{15BB36CF-4BE5-4078-BB68-00FB3D2A9213}" srcId="{D37ECEDA-6BF8-4B4A-B734-38EF4E0295C1}" destId="{C3F54758-86EA-48E1-9588-E63651810B9B}" srcOrd="0" destOrd="0" parTransId="{5EF163D9-9E7F-4415-810D-4D4C38FD8065}" sibTransId="{A7EFFB7C-D5DF-4C99-B410-B75F9DE615F4}"/>
    <dgm:cxn modelId="{FE853ED9-97F0-43E7-8B52-D8202B26ECF0}" type="presOf" srcId="{C3F54758-86EA-48E1-9588-E63651810B9B}" destId="{059C9633-15BE-4D9C-AF72-6714B3E25031}" srcOrd="0" destOrd="0" presId="urn:microsoft.com/office/officeart/2005/8/layout/vList2"/>
    <dgm:cxn modelId="{6C9316E6-3752-4FE8-8E69-5FD68AA60DA4}" srcId="{BC0E37D7-BD1E-4BBF-BCD9-661F1537BEAA}" destId="{D37ECEDA-6BF8-4B4A-B734-38EF4E0295C1}" srcOrd="0" destOrd="0" parTransId="{7A46A1E9-BBA3-4760-8C18-41C85FFE255B}" sibTransId="{0788227B-7BE8-480F-9106-636DD3A5E757}"/>
    <dgm:cxn modelId="{C90A7311-E72C-4BE2-8FE6-5321A16624AF}" type="presParOf" srcId="{3BBE5BFB-3EFD-40C0-9599-10DBFAB302FC}" destId="{0E4C71B8-F6F2-42E0-B45B-552B7BBD6B9C}" srcOrd="0" destOrd="0" presId="urn:microsoft.com/office/officeart/2005/8/layout/vList2"/>
    <dgm:cxn modelId="{48BA9882-7F90-42DD-9BAF-11650DBAE5AD}" type="presParOf" srcId="{3BBE5BFB-3EFD-40C0-9599-10DBFAB302FC}" destId="{059C9633-15BE-4D9C-AF72-6714B3E250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41F1B3F-5976-4C76-885C-D3746F04A81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46871C-AB07-45CF-B9BB-642DC607A266}">
      <dgm:prSet custT="1"/>
      <dgm:spPr/>
      <dgm:t>
        <a:bodyPr/>
        <a:lstStyle/>
        <a:p>
          <a:pPr rtl="0"/>
          <a:r>
            <a:rPr lang="hu-HU" sz="2400" dirty="0"/>
            <a:t>ETSI szabvány</a:t>
          </a:r>
          <a:endParaRPr lang="en-US" sz="2400" dirty="0"/>
        </a:p>
      </dgm:t>
    </dgm:pt>
    <dgm:pt modelId="{59397F2B-86B2-47D6-8B13-362E8CFABDDE}" type="parTrans" cxnId="{C26FE646-3B65-48A8-BDA7-B943C598EDFD}">
      <dgm:prSet/>
      <dgm:spPr/>
      <dgm:t>
        <a:bodyPr/>
        <a:lstStyle/>
        <a:p>
          <a:endParaRPr lang="en-US"/>
        </a:p>
      </dgm:t>
    </dgm:pt>
    <dgm:pt modelId="{5A62C4CA-A149-46AD-8A01-ADDA7C4B15C1}" type="sibTrans" cxnId="{C26FE646-3B65-48A8-BDA7-B943C598EDFD}">
      <dgm:prSet/>
      <dgm:spPr/>
      <dgm:t>
        <a:bodyPr/>
        <a:lstStyle/>
        <a:p>
          <a:endParaRPr lang="en-US"/>
        </a:p>
      </dgm:t>
    </dgm:pt>
    <dgm:pt modelId="{1387E172-F406-45E7-B5AD-A54A78B9B8BB}">
      <dgm:prSet custT="1"/>
      <dgm:spPr/>
      <dgm:t>
        <a:bodyPr/>
        <a:lstStyle/>
        <a:p>
          <a:pPr rtl="0"/>
          <a:r>
            <a:rPr lang="hu-HU" sz="2400" dirty="0"/>
            <a:t>TDL v1 – 2013</a:t>
          </a:r>
          <a:endParaRPr lang="en-US" sz="2400" dirty="0"/>
        </a:p>
      </dgm:t>
    </dgm:pt>
    <dgm:pt modelId="{6F4673D6-1A19-47B4-8377-3C2536E3E44B}" type="parTrans" cxnId="{535F55AF-543F-462E-809F-B261D9F084A4}">
      <dgm:prSet/>
      <dgm:spPr/>
      <dgm:t>
        <a:bodyPr/>
        <a:lstStyle/>
        <a:p>
          <a:endParaRPr lang="en-US"/>
        </a:p>
      </dgm:t>
    </dgm:pt>
    <dgm:pt modelId="{90C741A5-1D73-48CF-A71A-9B628C060E91}" type="sibTrans" cxnId="{535F55AF-543F-462E-809F-B261D9F084A4}">
      <dgm:prSet/>
      <dgm:spPr/>
      <dgm:t>
        <a:bodyPr/>
        <a:lstStyle/>
        <a:p>
          <a:endParaRPr lang="en-US"/>
        </a:p>
      </dgm:t>
    </dgm:pt>
    <dgm:pt modelId="{93AB082D-AB5D-4D73-A909-3B68437E4B1B}">
      <dgm:prSet custT="1"/>
      <dgm:spPr/>
      <dgm:t>
        <a:bodyPr/>
        <a:lstStyle/>
        <a:p>
          <a:pPr rtl="0"/>
          <a:r>
            <a:rPr lang="hu-HU" sz="2400" dirty="0"/>
            <a:t>TDL v2 – Több részből álló szabvány</a:t>
          </a:r>
          <a:endParaRPr lang="en-US" sz="2400" dirty="0"/>
        </a:p>
      </dgm:t>
    </dgm:pt>
    <dgm:pt modelId="{3D2691BC-E03B-428E-8EEC-8F8F57461BAE}" type="parTrans" cxnId="{1D787638-8A89-40C7-8F62-5A4CBA57E21E}">
      <dgm:prSet/>
      <dgm:spPr/>
      <dgm:t>
        <a:bodyPr/>
        <a:lstStyle/>
        <a:p>
          <a:endParaRPr lang="en-US"/>
        </a:p>
      </dgm:t>
    </dgm:pt>
    <dgm:pt modelId="{80D5A68A-31F1-4155-81CD-E2F7E5D99E5D}" type="sibTrans" cxnId="{1D787638-8A89-40C7-8F62-5A4CBA57E21E}">
      <dgm:prSet/>
      <dgm:spPr/>
      <dgm:t>
        <a:bodyPr/>
        <a:lstStyle/>
        <a:p>
          <a:endParaRPr lang="en-US"/>
        </a:p>
      </dgm:t>
    </dgm:pt>
    <dgm:pt modelId="{DB69348C-BE69-4705-832A-B4F239F7E8AD}">
      <dgm:prSet custT="1"/>
      <dgm:spPr/>
      <dgm:t>
        <a:bodyPr/>
        <a:lstStyle/>
        <a:p>
          <a:pPr rtl="0"/>
          <a:r>
            <a:rPr lang="hu-HU" sz="2400" dirty="0"/>
            <a:t>TDL v3 </a:t>
          </a:r>
          <a:endParaRPr lang="en-US" sz="2800" dirty="0"/>
        </a:p>
      </dgm:t>
    </dgm:pt>
    <dgm:pt modelId="{E33240DD-F297-49AC-A9EB-F0DB38D76ABE}" type="parTrans" cxnId="{D9E17C28-B54A-42A0-91C4-4E579E04967E}">
      <dgm:prSet/>
      <dgm:spPr/>
      <dgm:t>
        <a:bodyPr/>
        <a:lstStyle/>
        <a:p>
          <a:endParaRPr lang="en-US"/>
        </a:p>
      </dgm:t>
    </dgm:pt>
    <dgm:pt modelId="{546C590C-3A28-44AB-9A61-0CE2BCD5EDA5}" type="sibTrans" cxnId="{D9E17C28-B54A-42A0-91C4-4E579E04967E}">
      <dgm:prSet/>
      <dgm:spPr/>
      <dgm:t>
        <a:bodyPr/>
        <a:lstStyle/>
        <a:p>
          <a:endParaRPr lang="en-US"/>
        </a:p>
      </dgm:t>
    </dgm:pt>
    <dgm:pt modelId="{43400F81-EBAA-48B0-97F4-70A43F0498B1}">
      <dgm:prSet custT="1"/>
      <dgm:spPr/>
      <dgm:t>
        <a:bodyPr/>
        <a:lstStyle/>
        <a:p>
          <a:pPr rtl="0"/>
          <a:r>
            <a:rPr lang="hu-HU" sz="2000" dirty="0"/>
            <a:t>Referencia editor</a:t>
          </a:r>
          <a:endParaRPr lang="en-US" sz="2000" dirty="0"/>
        </a:p>
      </dgm:t>
    </dgm:pt>
    <dgm:pt modelId="{EDC5CDFF-C7A6-4C97-AFF3-DA288391C430}" type="parTrans" cxnId="{BB52C15A-3D54-49DC-BC0F-D1F411462994}">
      <dgm:prSet/>
      <dgm:spPr/>
      <dgm:t>
        <a:bodyPr/>
        <a:lstStyle/>
        <a:p>
          <a:endParaRPr lang="en-US"/>
        </a:p>
      </dgm:t>
    </dgm:pt>
    <dgm:pt modelId="{3DC8C71B-1577-4B01-A640-B45D721429BB}" type="sibTrans" cxnId="{BB52C15A-3D54-49DC-BC0F-D1F411462994}">
      <dgm:prSet/>
      <dgm:spPr/>
      <dgm:t>
        <a:bodyPr/>
        <a:lstStyle/>
        <a:p>
          <a:endParaRPr lang="en-US"/>
        </a:p>
      </dgm:t>
    </dgm:pt>
    <dgm:pt modelId="{21814596-DD8D-4B26-B242-7C16C380E256}">
      <dgm:prSet custT="1"/>
      <dgm:spPr/>
      <dgm:t>
        <a:bodyPr/>
        <a:lstStyle/>
        <a:p>
          <a:pPr rtl="0"/>
          <a:r>
            <a:rPr lang="hu-HU" sz="2000" dirty="0"/>
            <a:t>UML profil</a:t>
          </a:r>
          <a:endParaRPr lang="en-US" sz="2000" dirty="0"/>
        </a:p>
      </dgm:t>
    </dgm:pt>
    <dgm:pt modelId="{EDD4B591-CBFA-4AC9-B645-55339CD8A11D}" type="parTrans" cxnId="{415E1807-139A-4F5A-B628-445E503669D8}">
      <dgm:prSet/>
      <dgm:spPr/>
      <dgm:t>
        <a:bodyPr/>
        <a:lstStyle/>
        <a:p>
          <a:endParaRPr lang="en-US"/>
        </a:p>
      </dgm:t>
    </dgm:pt>
    <dgm:pt modelId="{C2BC9F12-1491-4BA8-8BC7-B1D762DC300E}" type="sibTrans" cxnId="{415E1807-139A-4F5A-B628-445E503669D8}">
      <dgm:prSet/>
      <dgm:spPr/>
      <dgm:t>
        <a:bodyPr/>
        <a:lstStyle/>
        <a:p>
          <a:endParaRPr lang="en-US"/>
        </a:p>
      </dgm:t>
    </dgm:pt>
    <dgm:pt modelId="{F9A83FA4-6EB5-4D8C-B236-AC398B252EE6}">
      <dgm:prSet custT="1"/>
      <dgm:spPr/>
      <dgm:t>
        <a:bodyPr/>
        <a:lstStyle/>
        <a:p>
          <a:pPr rtl="0"/>
          <a:r>
            <a:rPr lang="en-US" sz="2400" dirty="0"/>
            <a:t>TDL v4</a:t>
          </a:r>
        </a:p>
      </dgm:t>
    </dgm:pt>
    <dgm:pt modelId="{C9394CE7-9975-4EBA-83A9-FF0483688EA0}" type="parTrans" cxnId="{902CD51E-AA96-47B0-A96F-DAF08267E9C4}">
      <dgm:prSet/>
      <dgm:spPr/>
      <dgm:t>
        <a:bodyPr/>
        <a:lstStyle/>
        <a:p>
          <a:endParaRPr lang="en-US"/>
        </a:p>
      </dgm:t>
    </dgm:pt>
    <dgm:pt modelId="{ADC4A52A-74DD-4732-AECD-9C27942AA7E3}" type="sibTrans" cxnId="{902CD51E-AA96-47B0-A96F-DAF08267E9C4}">
      <dgm:prSet/>
      <dgm:spPr/>
      <dgm:t>
        <a:bodyPr/>
        <a:lstStyle/>
        <a:p>
          <a:endParaRPr lang="en-US"/>
        </a:p>
      </dgm:t>
    </dgm:pt>
    <dgm:pt modelId="{7114FCD1-EE04-47EF-BB25-1781AD52447A}">
      <dgm:prSet custT="1"/>
      <dgm:spPr/>
      <dgm:t>
        <a:bodyPr/>
        <a:lstStyle/>
        <a:p>
          <a:pPr rtl="0"/>
          <a:r>
            <a:rPr lang="en-US" sz="2000" dirty="0"/>
            <a:t>TDL -&gt; TTCN-3 Mapping</a:t>
          </a:r>
        </a:p>
      </dgm:t>
    </dgm:pt>
    <dgm:pt modelId="{104A8B49-7884-433C-BECD-B7BA40111E3D}" type="parTrans" cxnId="{99277423-18F7-4620-A68A-D19C522333B7}">
      <dgm:prSet/>
      <dgm:spPr/>
      <dgm:t>
        <a:bodyPr/>
        <a:lstStyle/>
        <a:p>
          <a:endParaRPr lang="en-US"/>
        </a:p>
      </dgm:t>
    </dgm:pt>
    <dgm:pt modelId="{79D3EE3E-58EA-42D1-A2EF-DBC249973E55}" type="sibTrans" cxnId="{99277423-18F7-4620-A68A-D19C522333B7}">
      <dgm:prSet/>
      <dgm:spPr/>
      <dgm:t>
        <a:bodyPr/>
        <a:lstStyle/>
        <a:p>
          <a:endParaRPr lang="en-US"/>
        </a:p>
      </dgm:t>
    </dgm:pt>
    <dgm:pt modelId="{C9A51730-49E4-45EA-8607-E93EF70CF21B}" type="pres">
      <dgm:prSet presAssocID="{441F1B3F-5976-4C76-885C-D3746F04A81A}" presName="linear" presStyleCnt="0">
        <dgm:presLayoutVars>
          <dgm:animLvl val="lvl"/>
          <dgm:resizeHandles val="exact"/>
        </dgm:presLayoutVars>
      </dgm:prSet>
      <dgm:spPr/>
    </dgm:pt>
    <dgm:pt modelId="{3C57DF26-FD72-4078-A985-83A50FAF81CD}" type="pres">
      <dgm:prSet presAssocID="{F846871C-AB07-45CF-B9BB-642DC607A266}" presName="parentText" presStyleLbl="node1" presStyleIdx="0" presStyleCnt="5" custLinFactNeighborX="-1369" custLinFactNeighborY="-34344">
        <dgm:presLayoutVars>
          <dgm:chMax val="0"/>
          <dgm:bulletEnabled val="1"/>
        </dgm:presLayoutVars>
      </dgm:prSet>
      <dgm:spPr/>
    </dgm:pt>
    <dgm:pt modelId="{DB9D1695-0772-434D-AFCE-41216367437B}" type="pres">
      <dgm:prSet presAssocID="{5A62C4CA-A149-46AD-8A01-ADDA7C4B15C1}" presName="spacer" presStyleCnt="0"/>
      <dgm:spPr/>
    </dgm:pt>
    <dgm:pt modelId="{585F4402-B123-43BC-9F24-261B69D3282E}" type="pres">
      <dgm:prSet presAssocID="{1387E172-F406-45E7-B5AD-A54A78B9B8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F66B23E-00DB-4301-A006-82EFAA730F36}" type="pres">
      <dgm:prSet presAssocID="{90C741A5-1D73-48CF-A71A-9B628C060E91}" presName="spacer" presStyleCnt="0"/>
      <dgm:spPr/>
    </dgm:pt>
    <dgm:pt modelId="{AF66E2E0-D64E-4BFB-9DB9-01424772D02F}" type="pres">
      <dgm:prSet presAssocID="{93AB082D-AB5D-4D73-A909-3B68437E4B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BFED50-D51B-4531-AF26-608AE5BA9033}" type="pres">
      <dgm:prSet presAssocID="{80D5A68A-31F1-4155-81CD-E2F7E5D99E5D}" presName="spacer" presStyleCnt="0"/>
      <dgm:spPr/>
    </dgm:pt>
    <dgm:pt modelId="{1106A7DA-A595-473F-A532-2272CB1D8924}" type="pres">
      <dgm:prSet presAssocID="{DB69348C-BE69-4705-832A-B4F239F7E8A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62DC4F-EA31-4FD5-9BB7-659648DF5DE3}" type="pres">
      <dgm:prSet presAssocID="{DB69348C-BE69-4705-832A-B4F239F7E8AD}" presName="childText" presStyleLbl="revTx" presStyleIdx="0" presStyleCnt="2">
        <dgm:presLayoutVars>
          <dgm:bulletEnabled val="1"/>
        </dgm:presLayoutVars>
      </dgm:prSet>
      <dgm:spPr/>
    </dgm:pt>
    <dgm:pt modelId="{15D16BAC-FC2D-4505-AE0A-E8401E29E0D7}" type="pres">
      <dgm:prSet presAssocID="{F9A83FA4-6EB5-4D8C-B236-AC398B252EE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49B7857-1189-4F51-B56E-CDCCFB69CDAB}" type="pres">
      <dgm:prSet presAssocID="{F9A83FA4-6EB5-4D8C-B236-AC398B252E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8866C00-4889-4874-AE51-B8D4104996FC}" type="presOf" srcId="{F9A83FA4-6EB5-4D8C-B236-AC398B252EE6}" destId="{15D16BAC-FC2D-4505-AE0A-E8401E29E0D7}" srcOrd="0" destOrd="0" presId="urn:microsoft.com/office/officeart/2005/8/layout/vList2"/>
    <dgm:cxn modelId="{415E1807-139A-4F5A-B628-445E503669D8}" srcId="{DB69348C-BE69-4705-832A-B4F239F7E8AD}" destId="{21814596-DD8D-4B26-B242-7C16C380E256}" srcOrd="1" destOrd="0" parTransId="{EDD4B591-CBFA-4AC9-B645-55339CD8A11D}" sibTransId="{C2BC9F12-1491-4BA8-8BC7-B1D762DC300E}"/>
    <dgm:cxn modelId="{902CD51E-AA96-47B0-A96F-DAF08267E9C4}" srcId="{441F1B3F-5976-4C76-885C-D3746F04A81A}" destId="{F9A83FA4-6EB5-4D8C-B236-AC398B252EE6}" srcOrd="4" destOrd="0" parTransId="{C9394CE7-9975-4EBA-83A9-FF0483688EA0}" sibTransId="{ADC4A52A-74DD-4732-AECD-9C27942AA7E3}"/>
    <dgm:cxn modelId="{99277423-18F7-4620-A68A-D19C522333B7}" srcId="{F9A83FA4-6EB5-4D8C-B236-AC398B252EE6}" destId="{7114FCD1-EE04-47EF-BB25-1781AD52447A}" srcOrd="0" destOrd="0" parTransId="{104A8B49-7884-433C-BECD-B7BA40111E3D}" sibTransId="{79D3EE3E-58EA-42D1-A2EF-DBC249973E55}"/>
    <dgm:cxn modelId="{D9E17C28-B54A-42A0-91C4-4E579E04967E}" srcId="{441F1B3F-5976-4C76-885C-D3746F04A81A}" destId="{DB69348C-BE69-4705-832A-B4F239F7E8AD}" srcOrd="3" destOrd="0" parTransId="{E33240DD-F297-49AC-A9EB-F0DB38D76ABE}" sibTransId="{546C590C-3A28-44AB-9A61-0CE2BCD5EDA5}"/>
    <dgm:cxn modelId="{68758529-AF41-4E48-B746-75585048310E}" type="presOf" srcId="{43400F81-EBAA-48B0-97F4-70A43F0498B1}" destId="{4362DC4F-EA31-4FD5-9BB7-659648DF5DE3}" srcOrd="0" destOrd="0" presId="urn:microsoft.com/office/officeart/2005/8/layout/vList2"/>
    <dgm:cxn modelId="{1D787638-8A89-40C7-8F62-5A4CBA57E21E}" srcId="{441F1B3F-5976-4C76-885C-D3746F04A81A}" destId="{93AB082D-AB5D-4D73-A909-3B68437E4B1B}" srcOrd="2" destOrd="0" parTransId="{3D2691BC-E03B-428E-8EEC-8F8F57461BAE}" sibTransId="{80D5A68A-31F1-4155-81CD-E2F7E5D99E5D}"/>
    <dgm:cxn modelId="{D047B965-EEA6-4B20-9DC0-1D2FAE9C481F}" type="presOf" srcId="{441F1B3F-5976-4C76-885C-D3746F04A81A}" destId="{C9A51730-49E4-45EA-8607-E93EF70CF21B}" srcOrd="0" destOrd="0" presId="urn:microsoft.com/office/officeart/2005/8/layout/vList2"/>
    <dgm:cxn modelId="{C26FE646-3B65-48A8-BDA7-B943C598EDFD}" srcId="{441F1B3F-5976-4C76-885C-D3746F04A81A}" destId="{F846871C-AB07-45CF-B9BB-642DC607A266}" srcOrd="0" destOrd="0" parTransId="{59397F2B-86B2-47D6-8B13-362E8CFABDDE}" sibTransId="{5A62C4CA-A149-46AD-8A01-ADDA7C4B15C1}"/>
    <dgm:cxn modelId="{BB52C15A-3D54-49DC-BC0F-D1F411462994}" srcId="{DB69348C-BE69-4705-832A-B4F239F7E8AD}" destId="{43400F81-EBAA-48B0-97F4-70A43F0498B1}" srcOrd="0" destOrd="0" parTransId="{EDC5CDFF-C7A6-4C97-AFF3-DA288391C430}" sibTransId="{3DC8C71B-1577-4B01-A640-B45D721429BB}"/>
    <dgm:cxn modelId="{15FE0A8D-1CA7-46C3-9489-4A1DEA62EE61}" type="presOf" srcId="{21814596-DD8D-4B26-B242-7C16C380E256}" destId="{4362DC4F-EA31-4FD5-9BB7-659648DF5DE3}" srcOrd="0" destOrd="1" presId="urn:microsoft.com/office/officeart/2005/8/layout/vList2"/>
    <dgm:cxn modelId="{AB2F6E9B-53EE-4CB9-9F2E-F2CE0037FB77}" type="presOf" srcId="{93AB082D-AB5D-4D73-A909-3B68437E4B1B}" destId="{AF66E2E0-D64E-4BFB-9DB9-01424772D02F}" srcOrd="0" destOrd="0" presId="urn:microsoft.com/office/officeart/2005/8/layout/vList2"/>
    <dgm:cxn modelId="{6EA93D9C-0087-4AEB-8DA0-81398460DCD4}" type="presOf" srcId="{DB69348C-BE69-4705-832A-B4F239F7E8AD}" destId="{1106A7DA-A595-473F-A532-2272CB1D8924}" srcOrd="0" destOrd="0" presId="urn:microsoft.com/office/officeart/2005/8/layout/vList2"/>
    <dgm:cxn modelId="{535F55AF-543F-462E-809F-B261D9F084A4}" srcId="{441F1B3F-5976-4C76-885C-D3746F04A81A}" destId="{1387E172-F406-45E7-B5AD-A54A78B9B8BB}" srcOrd="1" destOrd="0" parTransId="{6F4673D6-1A19-47B4-8377-3C2536E3E44B}" sibTransId="{90C741A5-1D73-48CF-A71A-9B628C060E91}"/>
    <dgm:cxn modelId="{96DB97D5-C0E7-4878-8602-FEA572258B20}" type="presOf" srcId="{1387E172-F406-45E7-B5AD-A54A78B9B8BB}" destId="{585F4402-B123-43BC-9F24-261B69D3282E}" srcOrd="0" destOrd="0" presId="urn:microsoft.com/office/officeart/2005/8/layout/vList2"/>
    <dgm:cxn modelId="{248AACDB-DB09-428B-9715-60B7A03F5213}" type="presOf" srcId="{F846871C-AB07-45CF-B9BB-642DC607A266}" destId="{3C57DF26-FD72-4078-A985-83A50FAF81CD}" srcOrd="0" destOrd="0" presId="urn:microsoft.com/office/officeart/2005/8/layout/vList2"/>
    <dgm:cxn modelId="{5E895CE7-BB34-4EB6-9F27-D071826FB968}" type="presOf" srcId="{7114FCD1-EE04-47EF-BB25-1781AD52447A}" destId="{749B7857-1189-4F51-B56E-CDCCFB69CDAB}" srcOrd="0" destOrd="0" presId="urn:microsoft.com/office/officeart/2005/8/layout/vList2"/>
    <dgm:cxn modelId="{4A7A70E4-942A-4CB9-B2EA-CD1ACADDF626}" type="presParOf" srcId="{C9A51730-49E4-45EA-8607-E93EF70CF21B}" destId="{3C57DF26-FD72-4078-A985-83A50FAF81CD}" srcOrd="0" destOrd="0" presId="urn:microsoft.com/office/officeart/2005/8/layout/vList2"/>
    <dgm:cxn modelId="{983B158C-7823-439D-8DEA-509592DAF64E}" type="presParOf" srcId="{C9A51730-49E4-45EA-8607-E93EF70CF21B}" destId="{DB9D1695-0772-434D-AFCE-41216367437B}" srcOrd="1" destOrd="0" presId="urn:microsoft.com/office/officeart/2005/8/layout/vList2"/>
    <dgm:cxn modelId="{071A5A91-2453-4967-963F-26735DA9F439}" type="presParOf" srcId="{C9A51730-49E4-45EA-8607-E93EF70CF21B}" destId="{585F4402-B123-43BC-9F24-261B69D3282E}" srcOrd="2" destOrd="0" presId="urn:microsoft.com/office/officeart/2005/8/layout/vList2"/>
    <dgm:cxn modelId="{D4D4A0FB-D43F-4691-8EEB-EDD21CD24EFF}" type="presParOf" srcId="{C9A51730-49E4-45EA-8607-E93EF70CF21B}" destId="{4F66B23E-00DB-4301-A006-82EFAA730F36}" srcOrd="3" destOrd="0" presId="urn:microsoft.com/office/officeart/2005/8/layout/vList2"/>
    <dgm:cxn modelId="{DDE8B99A-2A05-44BC-8C9B-9C201AC9C7BC}" type="presParOf" srcId="{C9A51730-49E4-45EA-8607-E93EF70CF21B}" destId="{AF66E2E0-D64E-4BFB-9DB9-01424772D02F}" srcOrd="4" destOrd="0" presId="urn:microsoft.com/office/officeart/2005/8/layout/vList2"/>
    <dgm:cxn modelId="{26327539-952F-45AA-804E-A020733862DD}" type="presParOf" srcId="{C9A51730-49E4-45EA-8607-E93EF70CF21B}" destId="{6CBFED50-D51B-4531-AF26-608AE5BA9033}" srcOrd="5" destOrd="0" presId="urn:microsoft.com/office/officeart/2005/8/layout/vList2"/>
    <dgm:cxn modelId="{BFB08CBB-C76B-4A5B-B5D6-326E870FFC7B}" type="presParOf" srcId="{C9A51730-49E4-45EA-8607-E93EF70CF21B}" destId="{1106A7DA-A595-473F-A532-2272CB1D8924}" srcOrd="6" destOrd="0" presId="urn:microsoft.com/office/officeart/2005/8/layout/vList2"/>
    <dgm:cxn modelId="{BD8981D0-459E-4EE1-B1B0-DDBDCC3E3B91}" type="presParOf" srcId="{C9A51730-49E4-45EA-8607-E93EF70CF21B}" destId="{4362DC4F-EA31-4FD5-9BB7-659648DF5DE3}" srcOrd="7" destOrd="0" presId="urn:microsoft.com/office/officeart/2005/8/layout/vList2"/>
    <dgm:cxn modelId="{8777C264-0C42-4A03-983A-1777EAC9CB34}" type="presParOf" srcId="{C9A51730-49E4-45EA-8607-E93EF70CF21B}" destId="{15D16BAC-FC2D-4505-AE0A-E8401E29E0D7}" srcOrd="8" destOrd="0" presId="urn:microsoft.com/office/officeart/2005/8/layout/vList2"/>
    <dgm:cxn modelId="{6D4F12AF-BA46-443D-AAF8-71BE2CD5CA05}" type="presParOf" srcId="{C9A51730-49E4-45EA-8607-E93EF70CF21B}" destId="{749B7857-1189-4F51-B56E-CDCCFB69CDA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2CE519-D30C-4A77-B44D-E034CF07361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0517E0-2614-4254-B57B-09A21E0BD41A}">
      <dgm:prSet custT="1"/>
      <dgm:spPr/>
      <dgm:t>
        <a:bodyPr/>
        <a:lstStyle/>
        <a:p>
          <a:pPr rtl="0"/>
          <a:r>
            <a:rPr lang="hu-HU" sz="2400" dirty="0"/>
            <a:t>Könnyen áttekinthető</a:t>
          </a:r>
          <a:endParaRPr lang="en-US" sz="2400" dirty="0"/>
        </a:p>
      </dgm:t>
    </dgm:pt>
    <dgm:pt modelId="{90F71CE9-C5C6-49B7-B739-966BA3F86CB9}" type="parTrans" cxnId="{7FB13692-3E1C-4C96-ACA5-2ECAF4378017}">
      <dgm:prSet/>
      <dgm:spPr/>
      <dgm:t>
        <a:bodyPr/>
        <a:lstStyle/>
        <a:p>
          <a:endParaRPr lang="en-US"/>
        </a:p>
      </dgm:t>
    </dgm:pt>
    <dgm:pt modelId="{C7408424-F85E-429E-B15E-F8F89E29D6E0}" type="sibTrans" cxnId="{7FB13692-3E1C-4C96-ACA5-2ECAF4378017}">
      <dgm:prSet/>
      <dgm:spPr/>
      <dgm:t>
        <a:bodyPr/>
        <a:lstStyle/>
        <a:p>
          <a:endParaRPr lang="en-US"/>
        </a:p>
      </dgm:t>
    </dgm:pt>
    <dgm:pt modelId="{B3E56F18-3CE5-4319-B213-DBDF71E99F40}">
      <dgm:prSet custT="1"/>
      <dgm:spPr/>
      <dgm:t>
        <a:bodyPr/>
        <a:lstStyle/>
        <a:p>
          <a:pPr rtl="0"/>
          <a:r>
            <a:rPr lang="hu-HU" sz="2400" dirty="0"/>
            <a:t>Grafikus</a:t>
          </a:r>
          <a:endParaRPr lang="en-US" sz="2400" dirty="0"/>
        </a:p>
      </dgm:t>
    </dgm:pt>
    <dgm:pt modelId="{1AE8D7AD-BBB4-40FC-B189-BADA5AD8FC04}" type="parTrans" cxnId="{52612028-2101-44F8-AF31-EC88A5F483B2}">
      <dgm:prSet/>
      <dgm:spPr/>
      <dgm:t>
        <a:bodyPr/>
        <a:lstStyle/>
        <a:p>
          <a:endParaRPr lang="en-US"/>
        </a:p>
      </dgm:t>
    </dgm:pt>
    <dgm:pt modelId="{A7586283-876E-4B20-8727-65931374CB9D}" type="sibTrans" cxnId="{52612028-2101-44F8-AF31-EC88A5F483B2}">
      <dgm:prSet/>
      <dgm:spPr/>
      <dgm:t>
        <a:bodyPr/>
        <a:lstStyle/>
        <a:p>
          <a:endParaRPr lang="en-US"/>
        </a:p>
      </dgm:t>
    </dgm:pt>
    <dgm:pt modelId="{EF96889D-586B-44D2-B738-D932D368F85D}">
      <dgm:prSet custT="1"/>
      <dgm:spPr/>
      <dgm:t>
        <a:bodyPr/>
        <a:lstStyle/>
        <a:p>
          <a:pPr rtl="0"/>
          <a:r>
            <a:rPr lang="hu-HU" sz="2400" dirty="0"/>
            <a:t>Különböző absztrakciós szinteken használható</a:t>
          </a:r>
          <a:endParaRPr lang="en-US" sz="2400" dirty="0"/>
        </a:p>
      </dgm:t>
    </dgm:pt>
    <dgm:pt modelId="{11D04244-3E37-40A9-97AB-02DC668F0871}" type="parTrans" cxnId="{7C1B3E2F-E782-4F0D-9DA4-F39F353D1620}">
      <dgm:prSet/>
      <dgm:spPr/>
      <dgm:t>
        <a:bodyPr/>
        <a:lstStyle/>
        <a:p>
          <a:endParaRPr lang="en-US"/>
        </a:p>
      </dgm:t>
    </dgm:pt>
    <dgm:pt modelId="{B0F1C707-0740-476A-B597-B6BBD486CDAD}" type="sibTrans" cxnId="{7C1B3E2F-E782-4F0D-9DA4-F39F353D1620}">
      <dgm:prSet/>
      <dgm:spPr/>
      <dgm:t>
        <a:bodyPr/>
        <a:lstStyle/>
        <a:p>
          <a:endParaRPr lang="en-US"/>
        </a:p>
      </dgm:t>
    </dgm:pt>
    <dgm:pt modelId="{3C66406B-5054-4F8E-AC43-52DFBFC03BBD}">
      <dgm:prSet custT="1"/>
      <dgm:spPr/>
      <dgm:t>
        <a:bodyPr/>
        <a:lstStyle/>
        <a:p>
          <a:pPr rtl="0"/>
          <a:r>
            <a:rPr lang="hu-HU" sz="2000" dirty="0"/>
            <a:t>Nagyon magas szinttől egészen a </a:t>
          </a:r>
          <a:r>
            <a:rPr lang="hu-HU" sz="2000"/>
            <a:t>megvalósításhoz közel</a:t>
          </a:r>
          <a:endParaRPr lang="en-US" sz="2000" dirty="0"/>
        </a:p>
      </dgm:t>
    </dgm:pt>
    <dgm:pt modelId="{50306CC4-DD11-4262-A3DE-41984D32C250}" type="parTrans" cxnId="{DB966BB0-185B-4362-A336-F9028DA24733}">
      <dgm:prSet/>
      <dgm:spPr/>
      <dgm:t>
        <a:bodyPr/>
        <a:lstStyle/>
        <a:p>
          <a:endParaRPr lang="en-US"/>
        </a:p>
      </dgm:t>
    </dgm:pt>
    <dgm:pt modelId="{9AD913C6-5487-4464-9D1C-0DACE0D9A407}" type="sibTrans" cxnId="{DB966BB0-185B-4362-A336-F9028DA24733}">
      <dgm:prSet/>
      <dgm:spPr/>
      <dgm:t>
        <a:bodyPr/>
        <a:lstStyle/>
        <a:p>
          <a:endParaRPr lang="en-US"/>
        </a:p>
      </dgm:t>
    </dgm:pt>
    <dgm:pt modelId="{CFF44772-4C30-4A63-80A6-B8B887E611E7}">
      <dgm:prSet custT="1"/>
      <dgm:spPr/>
      <dgm:t>
        <a:bodyPr/>
        <a:lstStyle/>
        <a:p>
          <a:pPr rtl="0"/>
          <a:r>
            <a:rPr lang="hu-HU" sz="2000" dirty="0"/>
            <a:t>Távközlés, számítástechnika, jármű, orvosi, stb.</a:t>
          </a:r>
          <a:endParaRPr lang="en-US" sz="2000" dirty="0"/>
        </a:p>
      </dgm:t>
    </dgm:pt>
    <dgm:pt modelId="{DBBF0960-1F99-4AEB-9C7B-7F8932A388C1}" type="parTrans" cxnId="{26B4A4B3-2D15-4ECD-AB5D-ED245C67A0C1}">
      <dgm:prSet/>
      <dgm:spPr/>
      <dgm:t>
        <a:bodyPr/>
        <a:lstStyle/>
        <a:p>
          <a:endParaRPr lang="en-US"/>
        </a:p>
      </dgm:t>
    </dgm:pt>
    <dgm:pt modelId="{924E5AF1-C575-4440-A307-1C477D83E30F}" type="sibTrans" cxnId="{26B4A4B3-2D15-4ECD-AB5D-ED245C67A0C1}">
      <dgm:prSet/>
      <dgm:spPr/>
      <dgm:t>
        <a:bodyPr/>
        <a:lstStyle/>
        <a:p>
          <a:endParaRPr lang="en-US"/>
        </a:p>
      </dgm:t>
    </dgm:pt>
    <dgm:pt modelId="{9AED2AE1-FC74-4A4C-9E95-617F75204930}">
      <dgm:prSet custT="1"/>
      <dgm:spPr/>
      <dgm:t>
        <a:bodyPr/>
        <a:lstStyle/>
        <a:p>
          <a:pPr rtl="0"/>
          <a:r>
            <a:rPr lang="hu-HU" sz="2000" dirty="0"/>
            <a:t>Egyszerű és összetett rendszerek</a:t>
          </a:r>
          <a:endParaRPr lang="en-US" sz="2000" dirty="0"/>
        </a:p>
      </dgm:t>
    </dgm:pt>
    <dgm:pt modelId="{22965AFD-3F09-4AE6-BFAD-0D9A6D1E2E37}" type="parTrans" cxnId="{26E48C1E-2AC4-4EE3-88A6-1A6572C2BC02}">
      <dgm:prSet/>
      <dgm:spPr/>
      <dgm:t>
        <a:bodyPr/>
        <a:lstStyle/>
        <a:p>
          <a:endParaRPr lang="en-US"/>
        </a:p>
      </dgm:t>
    </dgm:pt>
    <dgm:pt modelId="{84F5C92A-AF54-4538-97D9-B851DC6521E7}" type="sibTrans" cxnId="{26E48C1E-2AC4-4EE3-88A6-1A6572C2BC02}">
      <dgm:prSet/>
      <dgm:spPr/>
      <dgm:t>
        <a:bodyPr/>
        <a:lstStyle/>
        <a:p>
          <a:endParaRPr lang="en-US"/>
        </a:p>
      </dgm:t>
    </dgm:pt>
    <dgm:pt modelId="{E2D7CEC0-02E7-4678-AF4B-FD41AB9B148D}">
      <dgm:prSet custT="1"/>
      <dgm:spPr/>
      <dgm:t>
        <a:bodyPr/>
        <a:lstStyle/>
        <a:p>
          <a:pPr rtl="0"/>
          <a:r>
            <a:rPr lang="hu-HU" sz="2400" dirty="0"/>
            <a:t>Egy nyelv a teljes fejlesztési folyamatban</a:t>
          </a:r>
          <a:endParaRPr lang="en-US" sz="2400" dirty="0"/>
        </a:p>
      </dgm:t>
    </dgm:pt>
    <dgm:pt modelId="{E2795368-0B02-4CAF-9689-9A6360AB74AD}" type="parTrans" cxnId="{4B38B025-7C21-4B2D-8CDE-FACCC4C72FD6}">
      <dgm:prSet/>
      <dgm:spPr/>
      <dgm:t>
        <a:bodyPr/>
        <a:lstStyle/>
        <a:p>
          <a:endParaRPr lang="en-US"/>
        </a:p>
      </dgm:t>
    </dgm:pt>
    <dgm:pt modelId="{CF70BE21-8F60-48C6-AC14-8D118D73A51E}" type="sibTrans" cxnId="{4B38B025-7C21-4B2D-8CDE-FACCC4C72FD6}">
      <dgm:prSet/>
      <dgm:spPr/>
      <dgm:t>
        <a:bodyPr/>
        <a:lstStyle/>
        <a:p>
          <a:endParaRPr lang="en-US"/>
        </a:p>
      </dgm:t>
    </dgm:pt>
    <dgm:pt modelId="{F6B441DC-A7FB-45E4-B06D-CC2C46686408}">
      <dgm:prSet custT="1"/>
      <dgm:spPr/>
      <dgm:t>
        <a:bodyPr/>
        <a:lstStyle/>
        <a:p>
          <a:pPr rtl="0"/>
          <a:r>
            <a:rPr lang="hu-HU" sz="2400" dirty="0"/>
            <a:t>Különböző célterületeken</a:t>
          </a:r>
          <a:endParaRPr lang="en-US" sz="2400" dirty="0"/>
        </a:p>
      </dgm:t>
    </dgm:pt>
    <dgm:pt modelId="{06EF493D-734A-4663-B942-4F0B5F72FBD4}" type="sibTrans" cxnId="{331FC44A-C2EB-4528-A68C-90D1B7ACBE11}">
      <dgm:prSet/>
      <dgm:spPr/>
      <dgm:t>
        <a:bodyPr/>
        <a:lstStyle/>
        <a:p>
          <a:endParaRPr lang="en-US"/>
        </a:p>
      </dgm:t>
    </dgm:pt>
    <dgm:pt modelId="{C3075298-AFB2-4D5D-9990-18807C691899}" type="parTrans" cxnId="{331FC44A-C2EB-4528-A68C-90D1B7ACBE11}">
      <dgm:prSet/>
      <dgm:spPr/>
      <dgm:t>
        <a:bodyPr/>
        <a:lstStyle/>
        <a:p>
          <a:endParaRPr lang="en-US"/>
        </a:p>
      </dgm:t>
    </dgm:pt>
    <dgm:pt modelId="{B897EAA4-B567-4166-AF0A-D72087DA7CD3}" type="pres">
      <dgm:prSet presAssocID="{602CE519-D30C-4A77-B44D-E034CF07361C}" presName="linear" presStyleCnt="0">
        <dgm:presLayoutVars>
          <dgm:animLvl val="lvl"/>
          <dgm:resizeHandles val="exact"/>
        </dgm:presLayoutVars>
      </dgm:prSet>
      <dgm:spPr/>
    </dgm:pt>
    <dgm:pt modelId="{BB41FB80-37F1-453D-89F7-161EE5279F4C}" type="pres">
      <dgm:prSet presAssocID="{E2D7CEC0-02E7-4678-AF4B-FD41AB9B148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4D6003-B331-4696-AF27-82A55EFE3FD3}" type="pres">
      <dgm:prSet presAssocID="{CF70BE21-8F60-48C6-AC14-8D118D73A51E}" presName="spacer" presStyleCnt="0"/>
      <dgm:spPr/>
    </dgm:pt>
    <dgm:pt modelId="{CF58B42F-F79C-4719-957C-5FB683605D33}" type="pres">
      <dgm:prSet presAssocID="{BD0517E0-2614-4254-B57B-09A21E0BD41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A2A682-CFD8-4B69-928E-C669D0D2A637}" type="pres">
      <dgm:prSet presAssocID="{C7408424-F85E-429E-B15E-F8F89E29D6E0}" presName="spacer" presStyleCnt="0"/>
      <dgm:spPr/>
    </dgm:pt>
    <dgm:pt modelId="{5653868C-EDDF-4EEB-87ED-45103535ED0E}" type="pres">
      <dgm:prSet presAssocID="{B3E56F18-3CE5-4319-B213-DBDF71E99F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89B81E7-4FC9-4486-91DD-F3E39D8971A3}" type="pres">
      <dgm:prSet presAssocID="{A7586283-876E-4B20-8727-65931374CB9D}" presName="spacer" presStyleCnt="0"/>
      <dgm:spPr/>
    </dgm:pt>
    <dgm:pt modelId="{E8E9BA82-5A08-4931-9428-5A97D1F591AC}" type="pres">
      <dgm:prSet presAssocID="{EF96889D-586B-44D2-B738-D932D368F8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7B15AC-CD00-41F4-864E-3908757B14C0}" type="pres">
      <dgm:prSet presAssocID="{EF96889D-586B-44D2-B738-D932D368F85D}" presName="childText" presStyleLbl="revTx" presStyleIdx="0" presStyleCnt="2">
        <dgm:presLayoutVars>
          <dgm:bulletEnabled val="1"/>
        </dgm:presLayoutVars>
      </dgm:prSet>
      <dgm:spPr/>
    </dgm:pt>
    <dgm:pt modelId="{D2735CFE-234F-443F-8F7C-FF9A60C56013}" type="pres">
      <dgm:prSet presAssocID="{F6B441DC-A7FB-45E4-B06D-CC2C4668640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B6DE8F0-2223-410D-93C0-59FC2A7A56A0}" type="pres">
      <dgm:prSet presAssocID="{F6B441DC-A7FB-45E4-B06D-CC2C4668640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9F2430F-F8BF-4C74-8163-FDCECA32CBC6}" type="presOf" srcId="{B3E56F18-3CE5-4319-B213-DBDF71E99F40}" destId="{5653868C-EDDF-4EEB-87ED-45103535ED0E}" srcOrd="0" destOrd="0" presId="urn:microsoft.com/office/officeart/2005/8/layout/vList2"/>
    <dgm:cxn modelId="{4D0D440F-5B22-4327-A17F-B795FCC60B6D}" type="presOf" srcId="{F6B441DC-A7FB-45E4-B06D-CC2C46686408}" destId="{D2735CFE-234F-443F-8F7C-FF9A60C56013}" srcOrd="0" destOrd="0" presId="urn:microsoft.com/office/officeart/2005/8/layout/vList2"/>
    <dgm:cxn modelId="{26E48C1E-2AC4-4EE3-88A6-1A6572C2BC02}" srcId="{F6B441DC-A7FB-45E4-B06D-CC2C46686408}" destId="{9AED2AE1-FC74-4A4C-9E95-617F75204930}" srcOrd="1" destOrd="0" parTransId="{22965AFD-3F09-4AE6-BFAD-0D9A6D1E2E37}" sibTransId="{84F5C92A-AF54-4538-97D9-B851DC6521E7}"/>
    <dgm:cxn modelId="{4B38B025-7C21-4B2D-8CDE-FACCC4C72FD6}" srcId="{602CE519-D30C-4A77-B44D-E034CF07361C}" destId="{E2D7CEC0-02E7-4678-AF4B-FD41AB9B148D}" srcOrd="0" destOrd="0" parTransId="{E2795368-0B02-4CAF-9689-9A6360AB74AD}" sibTransId="{CF70BE21-8F60-48C6-AC14-8D118D73A51E}"/>
    <dgm:cxn modelId="{52612028-2101-44F8-AF31-EC88A5F483B2}" srcId="{602CE519-D30C-4A77-B44D-E034CF07361C}" destId="{B3E56F18-3CE5-4319-B213-DBDF71E99F40}" srcOrd="2" destOrd="0" parTransId="{1AE8D7AD-BBB4-40FC-B189-BADA5AD8FC04}" sibTransId="{A7586283-876E-4B20-8727-65931374CB9D}"/>
    <dgm:cxn modelId="{F135DB2D-07D5-4045-9F03-F3F71F9E1683}" type="presOf" srcId="{CFF44772-4C30-4A63-80A6-B8B887E611E7}" destId="{7B6DE8F0-2223-410D-93C0-59FC2A7A56A0}" srcOrd="0" destOrd="0" presId="urn:microsoft.com/office/officeart/2005/8/layout/vList2"/>
    <dgm:cxn modelId="{7C1B3E2F-E782-4F0D-9DA4-F39F353D1620}" srcId="{602CE519-D30C-4A77-B44D-E034CF07361C}" destId="{EF96889D-586B-44D2-B738-D932D368F85D}" srcOrd="3" destOrd="0" parTransId="{11D04244-3E37-40A9-97AB-02DC668F0871}" sibTransId="{B0F1C707-0740-476A-B597-B6BBD486CDAD}"/>
    <dgm:cxn modelId="{25F5023F-88C4-42F4-B440-60727E4A3755}" type="presOf" srcId="{3C66406B-5054-4F8E-AC43-52DFBFC03BBD}" destId="{407B15AC-CD00-41F4-864E-3908757B14C0}" srcOrd="0" destOrd="0" presId="urn:microsoft.com/office/officeart/2005/8/layout/vList2"/>
    <dgm:cxn modelId="{331FC44A-C2EB-4528-A68C-90D1B7ACBE11}" srcId="{602CE519-D30C-4A77-B44D-E034CF07361C}" destId="{F6B441DC-A7FB-45E4-B06D-CC2C46686408}" srcOrd="4" destOrd="0" parTransId="{C3075298-AFB2-4D5D-9990-18807C691899}" sibTransId="{06EF493D-734A-4663-B942-4F0B5F72FBD4}"/>
    <dgm:cxn modelId="{09A4E674-E779-4AFB-9A3E-35AC3F7130A5}" type="presOf" srcId="{BD0517E0-2614-4254-B57B-09A21E0BD41A}" destId="{CF58B42F-F79C-4719-957C-5FB683605D33}" srcOrd="0" destOrd="0" presId="urn:microsoft.com/office/officeart/2005/8/layout/vList2"/>
    <dgm:cxn modelId="{7FB13692-3E1C-4C96-ACA5-2ECAF4378017}" srcId="{602CE519-D30C-4A77-B44D-E034CF07361C}" destId="{BD0517E0-2614-4254-B57B-09A21E0BD41A}" srcOrd="1" destOrd="0" parTransId="{90F71CE9-C5C6-49B7-B739-966BA3F86CB9}" sibTransId="{C7408424-F85E-429E-B15E-F8F89E29D6E0}"/>
    <dgm:cxn modelId="{0C2DF294-51A4-494E-AE40-774B5C490286}" type="presOf" srcId="{9AED2AE1-FC74-4A4C-9E95-617F75204930}" destId="{7B6DE8F0-2223-410D-93C0-59FC2A7A56A0}" srcOrd="0" destOrd="1" presId="urn:microsoft.com/office/officeart/2005/8/layout/vList2"/>
    <dgm:cxn modelId="{DB966BB0-185B-4362-A336-F9028DA24733}" srcId="{EF96889D-586B-44D2-B738-D932D368F85D}" destId="{3C66406B-5054-4F8E-AC43-52DFBFC03BBD}" srcOrd="0" destOrd="0" parTransId="{50306CC4-DD11-4262-A3DE-41984D32C250}" sibTransId="{9AD913C6-5487-4464-9D1C-0DACE0D9A407}"/>
    <dgm:cxn modelId="{26B4A4B3-2D15-4ECD-AB5D-ED245C67A0C1}" srcId="{F6B441DC-A7FB-45E4-B06D-CC2C46686408}" destId="{CFF44772-4C30-4A63-80A6-B8B887E611E7}" srcOrd="0" destOrd="0" parTransId="{DBBF0960-1F99-4AEB-9C7B-7F8932A388C1}" sibTransId="{924E5AF1-C575-4440-A307-1C477D83E30F}"/>
    <dgm:cxn modelId="{9AFD0EE2-DC9C-4CED-A31B-7E286C6B5D78}" type="presOf" srcId="{602CE519-D30C-4A77-B44D-E034CF07361C}" destId="{B897EAA4-B567-4166-AF0A-D72087DA7CD3}" srcOrd="0" destOrd="0" presId="urn:microsoft.com/office/officeart/2005/8/layout/vList2"/>
    <dgm:cxn modelId="{A648E3EA-BE0B-49AB-9F2D-8EF938B8F1BE}" type="presOf" srcId="{EF96889D-586B-44D2-B738-D932D368F85D}" destId="{E8E9BA82-5A08-4931-9428-5A97D1F591AC}" srcOrd="0" destOrd="0" presId="urn:microsoft.com/office/officeart/2005/8/layout/vList2"/>
    <dgm:cxn modelId="{C207E1EC-AB5A-4BD5-981C-57649F8D91F2}" type="presOf" srcId="{E2D7CEC0-02E7-4678-AF4B-FD41AB9B148D}" destId="{BB41FB80-37F1-453D-89F7-161EE5279F4C}" srcOrd="0" destOrd="0" presId="urn:microsoft.com/office/officeart/2005/8/layout/vList2"/>
    <dgm:cxn modelId="{F15E1CCB-82F3-4808-A32A-FDAC94618B89}" type="presParOf" srcId="{B897EAA4-B567-4166-AF0A-D72087DA7CD3}" destId="{BB41FB80-37F1-453D-89F7-161EE5279F4C}" srcOrd="0" destOrd="0" presId="urn:microsoft.com/office/officeart/2005/8/layout/vList2"/>
    <dgm:cxn modelId="{A9A737E4-9807-4F01-B871-CCB9E73062FE}" type="presParOf" srcId="{B897EAA4-B567-4166-AF0A-D72087DA7CD3}" destId="{A94D6003-B331-4696-AF27-82A55EFE3FD3}" srcOrd="1" destOrd="0" presId="urn:microsoft.com/office/officeart/2005/8/layout/vList2"/>
    <dgm:cxn modelId="{BF0FFCF5-8717-4312-A804-3B1C359712D6}" type="presParOf" srcId="{B897EAA4-B567-4166-AF0A-D72087DA7CD3}" destId="{CF58B42F-F79C-4719-957C-5FB683605D33}" srcOrd="2" destOrd="0" presId="urn:microsoft.com/office/officeart/2005/8/layout/vList2"/>
    <dgm:cxn modelId="{73D92866-F2A8-4B43-A874-33D07E8EBFD1}" type="presParOf" srcId="{B897EAA4-B567-4166-AF0A-D72087DA7CD3}" destId="{4CA2A682-CFD8-4B69-928E-C669D0D2A637}" srcOrd="3" destOrd="0" presId="urn:microsoft.com/office/officeart/2005/8/layout/vList2"/>
    <dgm:cxn modelId="{4ABA889D-6B86-4854-A569-AB37498BB45B}" type="presParOf" srcId="{B897EAA4-B567-4166-AF0A-D72087DA7CD3}" destId="{5653868C-EDDF-4EEB-87ED-45103535ED0E}" srcOrd="4" destOrd="0" presId="urn:microsoft.com/office/officeart/2005/8/layout/vList2"/>
    <dgm:cxn modelId="{3A97C731-3512-4D4C-949C-6CE5825B17CD}" type="presParOf" srcId="{B897EAA4-B567-4166-AF0A-D72087DA7CD3}" destId="{C89B81E7-4FC9-4486-91DD-F3E39D8971A3}" srcOrd="5" destOrd="0" presId="urn:microsoft.com/office/officeart/2005/8/layout/vList2"/>
    <dgm:cxn modelId="{0D0B3905-EB52-46FC-886C-7438BA4626FB}" type="presParOf" srcId="{B897EAA4-B567-4166-AF0A-D72087DA7CD3}" destId="{E8E9BA82-5A08-4931-9428-5A97D1F591AC}" srcOrd="6" destOrd="0" presId="urn:microsoft.com/office/officeart/2005/8/layout/vList2"/>
    <dgm:cxn modelId="{70A736E6-6203-4455-B8A5-C480A3D23BE2}" type="presParOf" srcId="{B897EAA4-B567-4166-AF0A-D72087DA7CD3}" destId="{407B15AC-CD00-41F4-864E-3908757B14C0}" srcOrd="7" destOrd="0" presId="urn:microsoft.com/office/officeart/2005/8/layout/vList2"/>
    <dgm:cxn modelId="{D742C6D9-29F4-4BC5-A231-7B80E1BE6576}" type="presParOf" srcId="{B897EAA4-B567-4166-AF0A-D72087DA7CD3}" destId="{D2735CFE-234F-443F-8F7C-FF9A60C56013}" srcOrd="8" destOrd="0" presId="urn:microsoft.com/office/officeart/2005/8/layout/vList2"/>
    <dgm:cxn modelId="{8B74EE2F-3F3D-4FB6-B398-BC113CDE953E}" type="presParOf" srcId="{B897EAA4-B567-4166-AF0A-D72087DA7CD3}" destId="{7B6DE8F0-2223-410D-93C0-59FC2A7A56A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134D2-8B4C-412C-B61F-7EECA0EC722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4F9BEE6-BECC-4FD9-BF46-0713C789467C}">
      <dgm:prSet/>
      <dgm:spPr/>
      <dgm:t>
        <a:bodyPr/>
        <a:lstStyle/>
        <a:p>
          <a:pPr rtl="0"/>
          <a:r>
            <a:rPr lang="hu-HU"/>
            <a:t>Mit teszteljünk?</a:t>
          </a:r>
          <a:endParaRPr lang="en-US"/>
        </a:p>
      </dgm:t>
    </dgm:pt>
    <dgm:pt modelId="{6BAA37DC-51B7-4D0C-A8E9-37067885FC1D}" type="parTrans" cxnId="{F1740B77-EC96-49F3-B546-9C3B369FA8FA}">
      <dgm:prSet/>
      <dgm:spPr/>
      <dgm:t>
        <a:bodyPr/>
        <a:lstStyle/>
        <a:p>
          <a:endParaRPr lang="en-US"/>
        </a:p>
      </dgm:t>
    </dgm:pt>
    <dgm:pt modelId="{576FA38E-1780-42ED-99AB-CA9F1C9E1F63}" type="sibTrans" cxnId="{F1740B77-EC96-49F3-B546-9C3B369FA8FA}">
      <dgm:prSet/>
      <dgm:spPr/>
      <dgm:t>
        <a:bodyPr/>
        <a:lstStyle/>
        <a:p>
          <a:endParaRPr lang="en-US"/>
        </a:p>
      </dgm:t>
    </dgm:pt>
    <dgm:pt modelId="{94B89975-DA15-493E-9E4D-25CDB16F793A}">
      <dgm:prSet/>
      <dgm:spPr/>
      <dgm:t>
        <a:bodyPr/>
        <a:lstStyle/>
        <a:p>
          <a:pPr rtl="0"/>
          <a:r>
            <a:rPr lang="hu-HU"/>
            <a:t>Teszt célok</a:t>
          </a:r>
          <a:endParaRPr lang="en-US"/>
        </a:p>
      </dgm:t>
    </dgm:pt>
    <dgm:pt modelId="{9BA1A186-859D-4EDD-B31F-08B10F1D94F3}" type="parTrans" cxnId="{578DCEB0-7BA8-463D-BDF1-CF00F97010C2}">
      <dgm:prSet/>
      <dgm:spPr/>
      <dgm:t>
        <a:bodyPr/>
        <a:lstStyle/>
        <a:p>
          <a:endParaRPr lang="en-US"/>
        </a:p>
      </dgm:t>
    </dgm:pt>
    <dgm:pt modelId="{BF549B7A-877F-4C83-8636-EEEF3FBE51BA}" type="sibTrans" cxnId="{578DCEB0-7BA8-463D-BDF1-CF00F97010C2}">
      <dgm:prSet/>
      <dgm:spPr/>
      <dgm:t>
        <a:bodyPr/>
        <a:lstStyle/>
        <a:p>
          <a:endParaRPr lang="en-US"/>
        </a:p>
      </dgm:t>
    </dgm:pt>
    <dgm:pt modelId="{A5342BC7-C150-487F-BDCB-71336E9AABCE}">
      <dgm:prSet/>
      <dgm:spPr/>
      <dgm:t>
        <a:bodyPr/>
        <a:lstStyle/>
        <a:p>
          <a:pPr rtl="0"/>
          <a:r>
            <a:rPr lang="hu-HU"/>
            <a:t>Hogyan teszteljünk?</a:t>
          </a:r>
          <a:endParaRPr lang="en-US"/>
        </a:p>
      </dgm:t>
    </dgm:pt>
    <dgm:pt modelId="{7EFB4DE0-2F33-4A2C-B69C-BAD1FDE6988D}" type="parTrans" cxnId="{E0082E30-03B9-4A83-86A5-5D9D2A4F5F48}">
      <dgm:prSet/>
      <dgm:spPr/>
      <dgm:t>
        <a:bodyPr/>
        <a:lstStyle/>
        <a:p>
          <a:endParaRPr lang="en-US"/>
        </a:p>
      </dgm:t>
    </dgm:pt>
    <dgm:pt modelId="{8E4BBF63-5791-43DE-ADA1-4F0B709E0331}" type="sibTrans" cxnId="{E0082E30-03B9-4A83-86A5-5D9D2A4F5F48}">
      <dgm:prSet/>
      <dgm:spPr/>
      <dgm:t>
        <a:bodyPr/>
        <a:lstStyle/>
        <a:p>
          <a:endParaRPr lang="en-US"/>
        </a:p>
      </dgm:t>
    </dgm:pt>
    <dgm:pt modelId="{7B0CD08C-4F33-484D-85E0-C42E91757565}">
      <dgm:prSet/>
      <dgm:spPr/>
      <dgm:t>
        <a:bodyPr/>
        <a:lstStyle/>
        <a:p>
          <a:pPr rtl="0"/>
          <a:r>
            <a:rPr lang="hu-HU" dirty="0"/>
            <a:t>Teszt konfiguráció</a:t>
          </a:r>
          <a:endParaRPr lang="en-US" dirty="0"/>
        </a:p>
      </dgm:t>
    </dgm:pt>
    <dgm:pt modelId="{446CF839-ACE5-4098-B033-F5C0F4824A71}" type="parTrans" cxnId="{065DAFEB-B9A9-4A59-98DC-E8355E07EAD3}">
      <dgm:prSet/>
      <dgm:spPr/>
      <dgm:t>
        <a:bodyPr/>
        <a:lstStyle/>
        <a:p>
          <a:endParaRPr lang="en-US"/>
        </a:p>
      </dgm:t>
    </dgm:pt>
    <dgm:pt modelId="{C6977231-5F0C-44A3-874B-59B990A442ED}" type="sibTrans" cxnId="{065DAFEB-B9A9-4A59-98DC-E8355E07EAD3}">
      <dgm:prSet/>
      <dgm:spPr/>
      <dgm:t>
        <a:bodyPr/>
        <a:lstStyle/>
        <a:p>
          <a:endParaRPr lang="en-US"/>
        </a:p>
      </dgm:t>
    </dgm:pt>
    <dgm:pt modelId="{CE65A362-A995-41A9-A8F8-4B5C8912EE5A}">
      <dgm:prSet/>
      <dgm:spPr/>
      <dgm:t>
        <a:bodyPr/>
        <a:lstStyle/>
        <a:p>
          <a:pPr rtl="0"/>
          <a:r>
            <a:rPr lang="hu-HU" dirty="0"/>
            <a:t>Milyen adatokkal teszteljünk?</a:t>
          </a:r>
          <a:endParaRPr lang="en-US" dirty="0"/>
        </a:p>
      </dgm:t>
    </dgm:pt>
    <dgm:pt modelId="{F82FD293-F890-4D07-8443-594D02BBF92C}" type="parTrans" cxnId="{86FA5DB8-90B7-49DD-882E-CA29D85D66B0}">
      <dgm:prSet/>
      <dgm:spPr/>
      <dgm:t>
        <a:bodyPr/>
        <a:lstStyle/>
        <a:p>
          <a:endParaRPr lang="en-US"/>
        </a:p>
      </dgm:t>
    </dgm:pt>
    <dgm:pt modelId="{B90917C3-9EBB-4C42-97FF-FC74C0545F3A}" type="sibTrans" cxnId="{86FA5DB8-90B7-49DD-882E-CA29D85D66B0}">
      <dgm:prSet/>
      <dgm:spPr/>
      <dgm:t>
        <a:bodyPr/>
        <a:lstStyle/>
        <a:p>
          <a:endParaRPr lang="en-US"/>
        </a:p>
      </dgm:t>
    </dgm:pt>
    <dgm:pt modelId="{6FEEFBFF-855B-433D-BF20-F8339DC3A206}">
      <dgm:prSet/>
      <dgm:spPr/>
      <dgm:t>
        <a:bodyPr/>
        <a:lstStyle/>
        <a:p>
          <a:pPr rtl="0"/>
          <a:r>
            <a:rPr lang="hu-HU"/>
            <a:t>Tesztadat specifikáció</a:t>
          </a:r>
          <a:endParaRPr lang="en-US"/>
        </a:p>
      </dgm:t>
    </dgm:pt>
    <dgm:pt modelId="{B8ED37CF-793B-4901-946C-53C961FE9D36}" type="parTrans" cxnId="{4AEECB4C-B0D0-4880-B9F0-F1B05339B609}">
      <dgm:prSet/>
      <dgm:spPr/>
      <dgm:t>
        <a:bodyPr/>
        <a:lstStyle/>
        <a:p>
          <a:endParaRPr lang="en-US"/>
        </a:p>
      </dgm:t>
    </dgm:pt>
    <dgm:pt modelId="{0AA8060D-56A0-4F3A-9C16-1855F4E6E2F3}" type="sibTrans" cxnId="{4AEECB4C-B0D0-4880-B9F0-F1B05339B609}">
      <dgm:prSet/>
      <dgm:spPr/>
      <dgm:t>
        <a:bodyPr/>
        <a:lstStyle/>
        <a:p>
          <a:endParaRPr lang="en-US"/>
        </a:p>
      </dgm:t>
    </dgm:pt>
    <dgm:pt modelId="{75AF9D6C-D2FE-4008-9007-716EA8F373ED}">
      <dgm:prSet/>
      <dgm:spPr/>
      <dgm:t>
        <a:bodyPr/>
        <a:lstStyle/>
        <a:p>
          <a:pPr rtl="0"/>
          <a:r>
            <a:rPr lang="hu-HU"/>
            <a:t>Mit tartalmazzon a teszt?</a:t>
          </a:r>
          <a:endParaRPr lang="en-US"/>
        </a:p>
      </dgm:t>
    </dgm:pt>
    <dgm:pt modelId="{9248DEAD-02E5-4E0A-897F-CA4E65AD8CF7}" type="parTrans" cxnId="{7A2E654F-22E2-4445-9D12-EE1D5B430D65}">
      <dgm:prSet/>
      <dgm:spPr/>
      <dgm:t>
        <a:bodyPr/>
        <a:lstStyle/>
        <a:p>
          <a:endParaRPr lang="en-US"/>
        </a:p>
      </dgm:t>
    </dgm:pt>
    <dgm:pt modelId="{4F8A326F-C6EE-40DE-B8E5-04C219A67DC5}" type="sibTrans" cxnId="{7A2E654F-22E2-4445-9D12-EE1D5B430D65}">
      <dgm:prSet/>
      <dgm:spPr/>
      <dgm:t>
        <a:bodyPr/>
        <a:lstStyle/>
        <a:p>
          <a:endParaRPr lang="en-US"/>
        </a:p>
      </dgm:t>
    </dgm:pt>
    <dgm:pt modelId="{2F894FDE-D85C-4952-8795-AC2DC823FE08}">
      <dgm:prSet/>
      <dgm:spPr/>
      <dgm:t>
        <a:bodyPr/>
        <a:lstStyle/>
        <a:p>
          <a:pPr rtl="0"/>
          <a:r>
            <a:rPr lang="hu-HU" dirty="0"/>
            <a:t>Teszt viselkedés leírás </a:t>
          </a:r>
          <a:endParaRPr lang="en-US" dirty="0"/>
        </a:p>
      </dgm:t>
    </dgm:pt>
    <dgm:pt modelId="{16CAC821-0BF8-4394-8948-45827AA5AF63}" type="parTrans" cxnId="{BFB19C5B-1507-41EE-B589-BBBA2F6EBE80}">
      <dgm:prSet/>
      <dgm:spPr/>
      <dgm:t>
        <a:bodyPr/>
        <a:lstStyle/>
        <a:p>
          <a:endParaRPr lang="en-US"/>
        </a:p>
      </dgm:t>
    </dgm:pt>
    <dgm:pt modelId="{20BAC41A-40E1-4FC0-B3E9-791C02C62720}" type="sibTrans" cxnId="{BFB19C5B-1507-41EE-B589-BBBA2F6EBE80}">
      <dgm:prSet/>
      <dgm:spPr/>
      <dgm:t>
        <a:bodyPr/>
        <a:lstStyle/>
        <a:p>
          <a:endParaRPr lang="en-US"/>
        </a:p>
      </dgm:t>
    </dgm:pt>
    <dgm:pt modelId="{B11EB05C-DD47-40E6-B5EB-7129F5BF7FF5}" type="pres">
      <dgm:prSet presAssocID="{43C134D2-8B4C-412C-B61F-7EECA0EC7228}" presName="linear" presStyleCnt="0">
        <dgm:presLayoutVars>
          <dgm:animLvl val="lvl"/>
          <dgm:resizeHandles val="exact"/>
        </dgm:presLayoutVars>
      </dgm:prSet>
      <dgm:spPr/>
    </dgm:pt>
    <dgm:pt modelId="{26CE95FD-E7D4-4B80-A21D-4E1D4CAEECE1}" type="pres">
      <dgm:prSet presAssocID="{34F9BEE6-BECC-4FD9-BF46-0713C78946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70443C-0642-47E5-A116-13ED04D78DAD}" type="pres">
      <dgm:prSet presAssocID="{34F9BEE6-BECC-4FD9-BF46-0713C789467C}" presName="childText" presStyleLbl="revTx" presStyleIdx="0" presStyleCnt="4">
        <dgm:presLayoutVars>
          <dgm:bulletEnabled val="1"/>
        </dgm:presLayoutVars>
      </dgm:prSet>
      <dgm:spPr/>
    </dgm:pt>
    <dgm:pt modelId="{01A970DD-9049-47F6-9278-B969C3D09DE4}" type="pres">
      <dgm:prSet presAssocID="{A5342BC7-C150-487F-BDCB-71336E9AAB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4D2A06-FE47-4A99-A3D2-EFB06F7BF4E9}" type="pres">
      <dgm:prSet presAssocID="{A5342BC7-C150-487F-BDCB-71336E9AABCE}" presName="childText" presStyleLbl="revTx" presStyleIdx="1" presStyleCnt="4">
        <dgm:presLayoutVars>
          <dgm:bulletEnabled val="1"/>
        </dgm:presLayoutVars>
      </dgm:prSet>
      <dgm:spPr/>
    </dgm:pt>
    <dgm:pt modelId="{CE442ED5-4C50-40D7-B8AC-1105E75AF30E}" type="pres">
      <dgm:prSet presAssocID="{CE65A362-A995-41A9-A8F8-4B5C8912EE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FB87F0-BB35-4603-A614-A6E20D94B930}" type="pres">
      <dgm:prSet presAssocID="{CE65A362-A995-41A9-A8F8-4B5C8912EE5A}" presName="childText" presStyleLbl="revTx" presStyleIdx="2" presStyleCnt="4">
        <dgm:presLayoutVars>
          <dgm:bulletEnabled val="1"/>
        </dgm:presLayoutVars>
      </dgm:prSet>
      <dgm:spPr/>
    </dgm:pt>
    <dgm:pt modelId="{8E308758-3698-4FD6-98EA-E1B0C8380879}" type="pres">
      <dgm:prSet presAssocID="{75AF9D6C-D2FE-4008-9007-716EA8F373E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9A16E3E-3A7B-4994-AF63-6871DDE63209}" type="pres">
      <dgm:prSet presAssocID="{75AF9D6C-D2FE-4008-9007-716EA8F373E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3FFB726-AE7F-498D-BA2F-7889EA5BEB51}" type="presOf" srcId="{6FEEFBFF-855B-433D-BF20-F8339DC3A206}" destId="{7DFB87F0-BB35-4603-A614-A6E20D94B930}" srcOrd="0" destOrd="0" presId="urn:microsoft.com/office/officeart/2005/8/layout/vList2"/>
    <dgm:cxn modelId="{E0082E30-03B9-4A83-86A5-5D9D2A4F5F48}" srcId="{43C134D2-8B4C-412C-B61F-7EECA0EC7228}" destId="{A5342BC7-C150-487F-BDCB-71336E9AABCE}" srcOrd="1" destOrd="0" parTransId="{7EFB4DE0-2F33-4A2C-B69C-BAD1FDE6988D}" sibTransId="{8E4BBF63-5791-43DE-ADA1-4F0B709E0331}"/>
    <dgm:cxn modelId="{67200B3D-44A1-4816-971F-9BB85800F78E}" type="presOf" srcId="{CE65A362-A995-41A9-A8F8-4B5C8912EE5A}" destId="{CE442ED5-4C50-40D7-B8AC-1105E75AF30E}" srcOrd="0" destOrd="0" presId="urn:microsoft.com/office/officeart/2005/8/layout/vList2"/>
    <dgm:cxn modelId="{BFB19C5B-1507-41EE-B589-BBBA2F6EBE80}" srcId="{75AF9D6C-D2FE-4008-9007-716EA8F373ED}" destId="{2F894FDE-D85C-4952-8795-AC2DC823FE08}" srcOrd="0" destOrd="0" parTransId="{16CAC821-0BF8-4394-8948-45827AA5AF63}" sibTransId="{20BAC41A-40E1-4FC0-B3E9-791C02C62720}"/>
    <dgm:cxn modelId="{4AEECB4C-B0D0-4880-B9F0-F1B05339B609}" srcId="{CE65A362-A995-41A9-A8F8-4B5C8912EE5A}" destId="{6FEEFBFF-855B-433D-BF20-F8339DC3A206}" srcOrd="0" destOrd="0" parTransId="{B8ED37CF-793B-4901-946C-53C961FE9D36}" sibTransId="{0AA8060D-56A0-4F3A-9C16-1855F4E6E2F3}"/>
    <dgm:cxn modelId="{7A2E654F-22E2-4445-9D12-EE1D5B430D65}" srcId="{43C134D2-8B4C-412C-B61F-7EECA0EC7228}" destId="{75AF9D6C-D2FE-4008-9007-716EA8F373ED}" srcOrd="3" destOrd="0" parTransId="{9248DEAD-02E5-4E0A-897F-CA4E65AD8CF7}" sibTransId="{4F8A326F-C6EE-40DE-B8E5-04C219A67DC5}"/>
    <dgm:cxn modelId="{31C4A670-B71B-4991-A957-B97EFE9851C9}" type="presOf" srcId="{2F894FDE-D85C-4952-8795-AC2DC823FE08}" destId="{D9A16E3E-3A7B-4994-AF63-6871DDE63209}" srcOrd="0" destOrd="0" presId="urn:microsoft.com/office/officeart/2005/8/layout/vList2"/>
    <dgm:cxn modelId="{F1740B77-EC96-49F3-B546-9C3B369FA8FA}" srcId="{43C134D2-8B4C-412C-B61F-7EECA0EC7228}" destId="{34F9BEE6-BECC-4FD9-BF46-0713C789467C}" srcOrd="0" destOrd="0" parTransId="{6BAA37DC-51B7-4D0C-A8E9-37067885FC1D}" sibTransId="{576FA38E-1780-42ED-99AB-CA9F1C9E1F63}"/>
    <dgm:cxn modelId="{24E4897F-3A57-4419-86DD-608A69B41FEB}" type="presOf" srcId="{34F9BEE6-BECC-4FD9-BF46-0713C789467C}" destId="{26CE95FD-E7D4-4B80-A21D-4E1D4CAEECE1}" srcOrd="0" destOrd="0" presId="urn:microsoft.com/office/officeart/2005/8/layout/vList2"/>
    <dgm:cxn modelId="{6C9FCA8B-4CE9-4D07-9419-D1CE6283BC24}" type="presOf" srcId="{43C134D2-8B4C-412C-B61F-7EECA0EC7228}" destId="{B11EB05C-DD47-40E6-B5EB-7129F5BF7FF5}" srcOrd="0" destOrd="0" presId="urn:microsoft.com/office/officeart/2005/8/layout/vList2"/>
    <dgm:cxn modelId="{BD96F897-BC97-4624-8BA9-0934FAE6DDDB}" type="presOf" srcId="{94B89975-DA15-493E-9E4D-25CDB16F793A}" destId="{AB70443C-0642-47E5-A116-13ED04D78DAD}" srcOrd="0" destOrd="0" presId="urn:microsoft.com/office/officeart/2005/8/layout/vList2"/>
    <dgm:cxn modelId="{578DCEB0-7BA8-463D-BDF1-CF00F97010C2}" srcId="{34F9BEE6-BECC-4FD9-BF46-0713C789467C}" destId="{94B89975-DA15-493E-9E4D-25CDB16F793A}" srcOrd="0" destOrd="0" parTransId="{9BA1A186-859D-4EDD-B31F-08B10F1D94F3}" sibTransId="{BF549B7A-877F-4C83-8636-EEEF3FBE51BA}"/>
    <dgm:cxn modelId="{9B84CCB1-A02D-4557-AF35-40C5BAE58635}" type="presOf" srcId="{A5342BC7-C150-487F-BDCB-71336E9AABCE}" destId="{01A970DD-9049-47F6-9278-B969C3D09DE4}" srcOrd="0" destOrd="0" presId="urn:microsoft.com/office/officeart/2005/8/layout/vList2"/>
    <dgm:cxn modelId="{86FA5DB8-90B7-49DD-882E-CA29D85D66B0}" srcId="{43C134D2-8B4C-412C-B61F-7EECA0EC7228}" destId="{CE65A362-A995-41A9-A8F8-4B5C8912EE5A}" srcOrd="2" destOrd="0" parTransId="{F82FD293-F890-4D07-8443-594D02BBF92C}" sibTransId="{B90917C3-9EBB-4C42-97FF-FC74C0545F3A}"/>
    <dgm:cxn modelId="{40F36DBC-B4DA-4342-B2CA-91B1740FE5FA}" type="presOf" srcId="{7B0CD08C-4F33-484D-85E0-C42E91757565}" destId="{6E4D2A06-FE47-4A99-A3D2-EFB06F7BF4E9}" srcOrd="0" destOrd="0" presId="urn:microsoft.com/office/officeart/2005/8/layout/vList2"/>
    <dgm:cxn modelId="{065DAFEB-B9A9-4A59-98DC-E8355E07EAD3}" srcId="{A5342BC7-C150-487F-BDCB-71336E9AABCE}" destId="{7B0CD08C-4F33-484D-85E0-C42E91757565}" srcOrd="0" destOrd="0" parTransId="{446CF839-ACE5-4098-B033-F5C0F4824A71}" sibTransId="{C6977231-5F0C-44A3-874B-59B990A442ED}"/>
    <dgm:cxn modelId="{F82400F1-15DC-4640-8374-B266C0EEBCEB}" type="presOf" srcId="{75AF9D6C-D2FE-4008-9007-716EA8F373ED}" destId="{8E308758-3698-4FD6-98EA-E1B0C8380879}" srcOrd="0" destOrd="0" presId="urn:microsoft.com/office/officeart/2005/8/layout/vList2"/>
    <dgm:cxn modelId="{20021A4D-E4BA-4AF2-A087-A1523A72A2B4}" type="presParOf" srcId="{B11EB05C-DD47-40E6-B5EB-7129F5BF7FF5}" destId="{26CE95FD-E7D4-4B80-A21D-4E1D4CAEECE1}" srcOrd="0" destOrd="0" presId="urn:microsoft.com/office/officeart/2005/8/layout/vList2"/>
    <dgm:cxn modelId="{1D1BB100-A491-47B7-9E30-9C536D635B0B}" type="presParOf" srcId="{B11EB05C-DD47-40E6-B5EB-7129F5BF7FF5}" destId="{AB70443C-0642-47E5-A116-13ED04D78DAD}" srcOrd="1" destOrd="0" presId="urn:microsoft.com/office/officeart/2005/8/layout/vList2"/>
    <dgm:cxn modelId="{D553245C-4643-4B03-BE2F-C5A146278A10}" type="presParOf" srcId="{B11EB05C-DD47-40E6-B5EB-7129F5BF7FF5}" destId="{01A970DD-9049-47F6-9278-B969C3D09DE4}" srcOrd="2" destOrd="0" presId="urn:microsoft.com/office/officeart/2005/8/layout/vList2"/>
    <dgm:cxn modelId="{93655442-DCAA-4B58-B304-D30796911523}" type="presParOf" srcId="{B11EB05C-DD47-40E6-B5EB-7129F5BF7FF5}" destId="{6E4D2A06-FE47-4A99-A3D2-EFB06F7BF4E9}" srcOrd="3" destOrd="0" presId="urn:microsoft.com/office/officeart/2005/8/layout/vList2"/>
    <dgm:cxn modelId="{AED7A5F4-7C29-4E46-AC62-9D3F881F6C51}" type="presParOf" srcId="{B11EB05C-DD47-40E6-B5EB-7129F5BF7FF5}" destId="{CE442ED5-4C50-40D7-B8AC-1105E75AF30E}" srcOrd="4" destOrd="0" presId="urn:microsoft.com/office/officeart/2005/8/layout/vList2"/>
    <dgm:cxn modelId="{3C5C3834-1431-4FC1-A55D-3DC41F07FA03}" type="presParOf" srcId="{B11EB05C-DD47-40E6-B5EB-7129F5BF7FF5}" destId="{7DFB87F0-BB35-4603-A614-A6E20D94B930}" srcOrd="5" destOrd="0" presId="urn:microsoft.com/office/officeart/2005/8/layout/vList2"/>
    <dgm:cxn modelId="{CFE2A13A-C171-4244-8B06-7127443535FE}" type="presParOf" srcId="{B11EB05C-DD47-40E6-B5EB-7129F5BF7FF5}" destId="{8E308758-3698-4FD6-98EA-E1B0C8380879}" srcOrd="6" destOrd="0" presId="urn:microsoft.com/office/officeart/2005/8/layout/vList2"/>
    <dgm:cxn modelId="{BCFB7FA3-607B-4A50-BE19-4FF4F19F08ED}" type="presParOf" srcId="{B11EB05C-DD47-40E6-B5EB-7129F5BF7FF5}" destId="{D9A16E3E-3A7B-4994-AF63-6871DDE6320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C0DB3-107D-4B59-8629-5C75D9896F5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10A37E-1620-401F-9F98-BC81E866BDE7}">
      <dgm:prSet custT="1"/>
      <dgm:spPr/>
      <dgm:t>
        <a:bodyPr/>
        <a:lstStyle/>
        <a:p>
          <a:pPr rtl="0"/>
          <a:r>
            <a:rPr lang="hu-HU" sz="2400" dirty="0"/>
            <a:t>TPLan</a:t>
          </a:r>
          <a:endParaRPr lang="en-US" sz="2300" dirty="0"/>
        </a:p>
      </dgm:t>
    </dgm:pt>
    <dgm:pt modelId="{4C7A14A2-0A14-4BAC-A1A0-B93A9FA350B9}" type="parTrans" cxnId="{11F2E17C-65AA-42DA-A8E1-B7AF9ACEBB2E}">
      <dgm:prSet/>
      <dgm:spPr/>
      <dgm:t>
        <a:bodyPr/>
        <a:lstStyle/>
        <a:p>
          <a:endParaRPr lang="en-US"/>
        </a:p>
      </dgm:t>
    </dgm:pt>
    <dgm:pt modelId="{9B36D8F2-ECA9-408D-9813-E837A87633CD}" type="sibTrans" cxnId="{11F2E17C-65AA-42DA-A8E1-B7AF9ACEBB2E}">
      <dgm:prSet/>
      <dgm:spPr/>
      <dgm:t>
        <a:bodyPr/>
        <a:lstStyle/>
        <a:p>
          <a:endParaRPr lang="en-US"/>
        </a:p>
      </dgm:t>
    </dgm:pt>
    <dgm:pt modelId="{3D8722E3-7DB1-4F5D-8948-9212CDAEBEC8}">
      <dgm:prSet/>
      <dgm:spPr/>
      <dgm:t>
        <a:bodyPr/>
        <a:lstStyle/>
        <a:p>
          <a:pPr rtl="0"/>
          <a:r>
            <a:rPr lang="hu-HU" dirty="0">
              <a:solidFill>
                <a:srgbClr val="002060"/>
              </a:solidFill>
            </a:rPr>
            <a:t>teszt célok leírása</a:t>
          </a:r>
          <a:endParaRPr lang="en-US" dirty="0">
            <a:solidFill>
              <a:srgbClr val="002060"/>
            </a:solidFill>
          </a:endParaRPr>
        </a:p>
      </dgm:t>
    </dgm:pt>
    <dgm:pt modelId="{A047DFD8-3C8C-41FA-B402-636CA207B99B}" type="parTrans" cxnId="{7693EC3B-F7A8-4F90-A390-ECBB877CFA1B}">
      <dgm:prSet/>
      <dgm:spPr/>
      <dgm:t>
        <a:bodyPr/>
        <a:lstStyle/>
        <a:p>
          <a:endParaRPr lang="en-US"/>
        </a:p>
      </dgm:t>
    </dgm:pt>
    <dgm:pt modelId="{28A277F3-DC87-433C-9107-68449E9E187B}" type="sibTrans" cxnId="{7693EC3B-F7A8-4F90-A390-ECBB877CFA1B}">
      <dgm:prSet/>
      <dgm:spPr/>
      <dgm:t>
        <a:bodyPr/>
        <a:lstStyle/>
        <a:p>
          <a:endParaRPr lang="en-US"/>
        </a:p>
      </dgm:t>
    </dgm:pt>
    <dgm:pt modelId="{B08B2268-9F61-4734-89BC-B922B18B474A}">
      <dgm:prSet/>
      <dgm:spPr/>
      <dgm:t>
        <a:bodyPr/>
        <a:lstStyle/>
        <a:p>
          <a:pPr rtl="0"/>
          <a:r>
            <a:rPr lang="hu-HU" dirty="0">
              <a:solidFill>
                <a:srgbClr val="002060"/>
              </a:solidFill>
            </a:rPr>
            <a:t>„kívánságlista”</a:t>
          </a:r>
          <a:endParaRPr lang="en-US" dirty="0">
            <a:solidFill>
              <a:srgbClr val="002060"/>
            </a:solidFill>
          </a:endParaRPr>
        </a:p>
      </dgm:t>
    </dgm:pt>
    <dgm:pt modelId="{BB834ED3-E852-49BE-BDC3-E248BD6CD946}" type="parTrans" cxnId="{AF669464-1E0F-4842-B21E-D25DF2A775C8}">
      <dgm:prSet/>
      <dgm:spPr/>
      <dgm:t>
        <a:bodyPr/>
        <a:lstStyle/>
        <a:p>
          <a:endParaRPr lang="en-US"/>
        </a:p>
      </dgm:t>
    </dgm:pt>
    <dgm:pt modelId="{E1DD1C67-04FE-4B8B-90E3-876EF3CED964}" type="sibTrans" cxnId="{AF669464-1E0F-4842-B21E-D25DF2A775C8}">
      <dgm:prSet/>
      <dgm:spPr/>
      <dgm:t>
        <a:bodyPr/>
        <a:lstStyle/>
        <a:p>
          <a:endParaRPr lang="en-US"/>
        </a:p>
      </dgm:t>
    </dgm:pt>
    <dgm:pt modelId="{90DB3228-6734-4067-AF9E-79A73A27A97C}" type="pres">
      <dgm:prSet presAssocID="{D03C0DB3-107D-4B59-8629-5C75D9896F54}" presName="linear" presStyleCnt="0">
        <dgm:presLayoutVars>
          <dgm:animLvl val="lvl"/>
          <dgm:resizeHandles val="exact"/>
        </dgm:presLayoutVars>
      </dgm:prSet>
      <dgm:spPr/>
    </dgm:pt>
    <dgm:pt modelId="{618BE5E8-4F65-4D63-AB21-EBB994763552}" type="pres">
      <dgm:prSet presAssocID="{4D10A37E-1620-401F-9F98-BC81E866BDE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772E4C-F0FE-4B77-AF1B-E5EFAD230D1A}" type="pres">
      <dgm:prSet presAssocID="{4D10A37E-1620-401F-9F98-BC81E866BDE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291B1F-FBE9-4452-A23B-A03053C60E9B}" type="presOf" srcId="{B08B2268-9F61-4734-89BC-B922B18B474A}" destId="{B8772E4C-F0FE-4B77-AF1B-E5EFAD230D1A}" srcOrd="0" destOrd="1" presId="urn:microsoft.com/office/officeart/2005/8/layout/vList2"/>
    <dgm:cxn modelId="{7693EC3B-F7A8-4F90-A390-ECBB877CFA1B}" srcId="{4D10A37E-1620-401F-9F98-BC81E866BDE7}" destId="{3D8722E3-7DB1-4F5D-8948-9212CDAEBEC8}" srcOrd="0" destOrd="0" parTransId="{A047DFD8-3C8C-41FA-B402-636CA207B99B}" sibTransId="{28A277F3-DC87-433C-9107-68449E9E187B}"/>
    <dgm:cxn modelId="{AF669464-1E0F-4842-B21E-D25DF2A775C8}" srcId="{4D10A37E-1620-401F-9F98-BC81E866BDE7}" destId="{B08B2268-9F61-4734-89BC-B922B18B474A}" srcOrd="1" destOrd="0" parTransId="{BB834ED3-E852-49BE-BDC3-E248BD6CD946}" sibTransId="{E1DD1C67-04FE-4B8B-90E3-876EF3CED964}"/>
    <dgm:cxn modelId="{B2F99469-2238-4CF3-93B9-2901CB7098F5}" type="presOf" srcId="{4D10A37E-1620-401F-9F98-BC81E866BDE7}" destId="{618BE5E8-4F65-4D63-AB21-EBB994763552}" srcOrd="0" destOrd="0" presId="urn:microsoft.com/office/officeart/2005/8/layout/vList2"/>
    <dgm:cxn modelId="{7411E575-AD7F-4D3E-911B-CB91C4E46855}" type="presOf" srcId="{3D8722E3-7DB1-4F5D-8948-9212CDAEBEC8}" destId="{B8772E4C-F0FE-4B77-AF1B-E5EFAD230D1A}" srcOrd="0" destOrd="0" presId="urn:microsoft.com/office/officeart/2005/8/layout/vList2"/>
    <dgm:cxn modelId="{11F2E17C-65AA-42DA-A8E1-B7AF9ACEBB2E}" srcId="{D03C0DB3-107D-4B59-8629-5C75D9896F54}" destId="{4D10A37E-1620-401F-9F98-BC81E866BDE7}" srcOrd="0" destOrd="0" parTransId="{4C7A14A2-0A14-4BAC-A1A0-B93A9FA350B9}" sibTransId="{9B36D8F2-ECA9-408D-9813-E837A87633CD}"/>
    <dgm:cxn modelId="{BB681DE9-AEEC-4212-B67F-933FEB08F38B}" type="presOf" srcId="{D03C0DB3-107D-4B59-8629-5C75D9896F54}" destId="{90DB3228-6734-4067-AF9E-79A73A27A97C}" srcOrd="0" destOrd="0" presId="urn:microsoft.com/office/officeart/2005/8/layout/vList2"/>
    <dgm:cxn modelId="{22498EEC-265E-472E-91B2-0DD5C1247EFF}" type="presParOf" srcId="{90DB3228-6734-4067-AF9E-79A73A27A97C}" destId="{618BE5E8-4F65-4D63-AB21-EBB994763552}" srcOrd="0" destOrd="0" presId="urn:microsoft.com/office/officeart/2005/8/layout/vList2"/>
    <dgm:cxn modelId="{9C512E1D-359B-4CF0-BE1F-8C93A73F8D7C}" type="presParOf" srcId="{90DB3228-6734-4067-AF9E-79A73A27A97C}" destId="{B8772E4C-F0FE-4B77-AF1B-E5EFAD230D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41103-EB66-47DF-8A04-A6A6C7767DF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C58F1A8-D5E6-444F-B290-E9E3DA2C61C3}">
      <dgm:prSet/>
      <dgm:spPr/>
      <dgm:t>
        <a:bodyPr/>
        <a:lstStyle/>
        <a:p>
          <a:pPr rtl="0"/>
          <a:r>
            <a:rPr lang="en-US"/>
            <a:t>TTCN-3</a:t>
          </a:r>
        </a:p>
      </dgm:t>
    </dgm:pt>
    <dgm:pt modelId="{26C373D4-0B11-4B36-96B2-EAFE8E26084B}" type="parTrans" cxnId="{2CCF77B7-3788-4285-9366-0C0754F5C8F4}">
      <dgm:prSet/>
      <dgm:spPr/>
      <dgm:t>
        <a:bodyPr/>
        <a:lstStyle/>
        <a:p>
          <a:endParaRPr lang="en-US"/>
        </a:p>
      </dgm:t>
    </dgm:pt>
    <dgm:pt modelId="{8744F933-2413-4FFF-9B3C-819998C22F52}" type="sibTrans" cxnId="{2CCF77B7-3788-4285-9366-0C0754F5C8F4}">
      <dgm:prSet/>
      <dgm:spPr/>
      <dgm:t>
        <a:bodyPr/>
        <a:lstStyle/>
        <a:p>
          <a:endParaRPr lang="en-US"/>
        </a:p>
      </dgm:t>
    </dgm:pt>
    <dgm:pt modelId="{4D71AB6B-B994-4439-B9D4-A921A88C4507}">
      <dgm:prSet/>
      <dgm:spPr/>
      <dgm:t>
        <a:bodyPr/>
        <a:lstStyle/>
        <a:p>
          <a:pPr rtl="0"/>
          <a:r>
            <a:rPr lang="hu-HU" noProof="0" dirty="0">
              <a:solidFill>
                <a:srgbClr val="002060"/>
              </a:solidFill>
            </a:rPr>
            <a:t>teszt-program</a:t>
          </a:r>
        </a:p>
      </dgm:t>
    </dgm:pt>
    <dgm:pt modelId="{630B56C7-9FF5-4CAC-9C00-615C13873BC6}" type="parTrans" cxnId="{F60B88E6-C05C-4DDA-9A05-27C3F972171C}">
      <dgm:prSet/>
      <dgm:spPr/>
      <dgm:t>
        <a:bodyPr/>
        <a:lstStyle/>
        <a:p>
          <a:endParaRPr lang="en-US"/>
        </a:p>
      </dgm:t>
    </dgm:pt>
    <dgm:pt modelId="{374FC9E5-41A1-4221-87F8-E91EDB858EC5}" type="sibTrans" cxnId="{F60B88E6-C05C-4DDA-9A05-27C3F972171C}">
      <dgm:prSet/>
      <dgm:spPr/>
      <dgm:t>
        <a:bodyPr/>
        <a:lstStyle/>
        <a:p>
          <a:endParaRPr lang="en-US"/>
        </a:p>
      </dgm:t>
    </dgm:pt>
    <dgm:pt modelId="{9C5352D7-BE4E-4ED8-98CE-77C8DCE69E51}" type="pres">
      <dgm:prSet presAssocID="{50341103-EB66-47DF-8A04-A6A6C7767DF8}" presName="linear" presStyleCnt="0">
        <dgm:presLayoutVars>
          <dgm:animLvl val="lvl"/>
          <dgm:resizeHandles val="exact"/>
        </dgm:presLayoutVars>
      </dgm:prSet>
      <dgm:spPr/>
    </dgm:pt>
    <dgm:pt modelId="{F727B63A-6D19-4F79-BC01-D7168BBBB164}" type="pres">
      <dgm:prSet presAssocID="{7C58F1A8-D5E6-444F-B290-E9E3DA2C61C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84CBDE1-F97C-4BBB-A970-73850A865188}" type="pres">
      <dgm:prSet presAssocID="{7C58F1A8-D5E6-444F-B290-E9E3DA2C61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F1921E-C91F-4407-85F7-D2F98A086F7C}" type="presOf" srcId="{4D71AB6B-B994-4439-B9D4-A921A88C4507}" destId="{284CBDE1-F97C-4BBB-A970-73850A865188}" srcOrd="0" destOrd="0" presId="urn:microsoft.com/office/officeart/2005/8/layout/vList2"/>
    <dgm:cxn modelId="{B081CF6A-DE73-43CD-B0CE-A0BF3E5C1921}" type="presOf" srcId="{50341103-EB66-47DF-8A04-A6A6C7767DF8}" destId="{9C5352D7-BE4E-4ED8-98CE-77C8DCE69E51}" srcOrd="0" destOrd="0" presId="urn:microsoft.com/office/officeart/2005/8/layout/vList2"/>
    <dgm:cxn modelId="{2CCF77B7-3788-4285-9366-0C0754F5C8F4}" srcId="{50341103-EB66-47DF-8A04-A6A6C7767DF8}" destId="{7C58F1A8-D5E6-444F-B290-E9E3DA2C61C3}" srcOrd="0" destOrd="0" parTransId="{26C373D4-0B11-4B36-96B2-EAFE8E26084B}" sibTransId="{8744F933-2413-4FFF-9B3C-819998C22F52}"/>
    <dgm:cxn modelId="{869EAFBE-6BD3-4E02-BC2F-1B6E4FC77576}" type="presOf" srcId="{7C58F1A8-D5E6-444F-B290-E9E3DA2C61C3}" destId="{F727B63A-6D19-4F79-BC01-D7168BBBB164}" srcOrd="0" destOrd="0" presId="urn:microsoft.com/office/officeart/2005/8/layout/vList2"/>
    <dgm:cxn modelId="{F60B88E6-C05C-4DDA-9A05-27C3F972171C}" srcId="{7C58F1A8-D5E6-444F-B290-E9E3DA2C61C3}" destId="{4D71AB6B-B994-4439-B9D4-A921A88C4507}" srcOrd="0" destOrd="0" parTransId="{630B56C7-9FF5-4CAC-9C00-615C13873BC6}" sibTransId="{374FC9E5-41A1-4221-87F8-E91EDB858EC5}"/>
    <dgm:cxn modelId="{41D7A68A-E09E-41DE-819E-798FDB5F4D4C}" type="presParOf" srcId="{9C5352D7-BE4E-4ED8-98CE-77C8DCE69E51}" destId="{F727B63A-6D19-4F79-BC01-D7168BBBB164}" srcOrd="0" destOrd="0" presId="urn:microsoft.com/office/officeart/2005/8/layout/vList2"/>
    <dgm:cxn modelId="{56723A96-89F4-4433-800F-98F4BECA36D5}" type="presParOf" srcId="{9C5352D7-BE4E-4ED8-98CE-77C8DCE69E51}" destId="{284CBDE1-F97C-4BBB-A970-73850A8651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BA13B6-859F-4770-BAD0-A0A9B76B917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FC36BEC-DB7A-4945-B5AE-A3C88442CFAC}">
      <dgm:prSet/>
      <dgm:spPr/>
      <dgm:t>
        <a:bodyPr/>
        <a:lstStyle/>
        <a:p>
          <a:pPr rtl="0"/>
          <a:r>
            <a:rPr lang="en-US"/>
            <a:t>Hi</a:t>
          </a:r>
          <a:r>
            <a:rPr lang="hu-HU"/>
            <a:t>ányzik</a:t>
          </a:r>
          <a:endParaRPr lang="en-US"/>
        </a:p>
      </dgm:t>
    </dgm:pt>
    <dgm:pt modelId="{809925FD-0068-44D0-B491-5CF095BA8283}" type="parTrans" cxnId="{B6C5423F-5382-417D-9CB0-FE4599857CE0}">
      <dgm:prSet/>
      <dgm:spPr/>
      <dgm:t>
        <a:bodyPr/>
        <a:lstStyle/>
        <a:p>
          <a:endParaRPr lang="en-US"/>
        </a:p>
      </dgm:t>
    </dgm:pt>
    <dgm:pt modelId="{E24C3F90-3BD2-4E88-9041-CBE688A9FFC5}" type="sibTrans" cxnId="{B6C5423F-5382-417D-9CB0-FE4599857CE0}">
      <dgm:prSet/>
      <dgm:spPr/>
      <dgm:t>
        <a:bodyPr/>
        <a:lstStyle/>
        <a:p>
          <a:endParaRPr lang="en-US"/>
        </a:p>
      </dgm:t>
    </dgm:pt>
    <dgm:pt modelId="{0DD0657A-810F-4AD1-801F-CA107A0C625D}">
      <dgm:prSet/>
      <dgm:spPr/>
      <dgm:t>
        <a:bodyPr/>
        <a:lstStyle/>
        <a:p>
          <a:pPr rtl="0"/>
          <a:r>
            <a:rPr lang="hu-HU" dirty="0"/>
            <a:t>A két szint közötti</a:t>
          </a:r>
          <a:endParaRPr lang="en-US" dirty="0"/>
        </a:p>
      </dgm:t>
    </dgm:pt>
    <dgm:pt modelId="{5BC512A0-4E2F-492A-B419-43C625AE3915}" type="parTrans" cxnId="{3AFB6784-36CE-405C-85D4-E6369B8A1791}">
      <dgm:prSet/>
      <dgm:spPr/>
      <dgm:t>
        <a:bodyPr/>
        <a:lstStyle/>
        <a:p>
          <a:endParaRPr lang="en-US"/>
        </a:p>
      </dgm:t>
    </dgm:pt>
    <dgm:pt modelId="{B039941B-A92A-4829-BAF3-BEE2A4150BA9}" type="sibTrans" cxnId="{3AFB6784-36CE-405C-85D4-E6369B8A1791}">
      <dgm:prSet/>
      <dgm:spPr/>
      <dgm:t>
        <a:bodyPr/>
        <a:lstStyle/>
        <a:p>
          <a:endParaRPr lang="en-US"/>
        </a:p>
      </dgm:t>
    </dgm:pt>
    <dgm:pt modelId="{D66FB127-8873-404A-9045-05C273820852}">
      <dgm:prSet/>
      <dgm:spPr/>
      <dgm:t>
        <a:bodyPr/>
        <a:lstStyle/>
        <a:p>
          <a:pPr rtl="0"/>
          <a:r>
            <a:rPr lang="hu-HU" dirty="0"/>
            <a:t>Nem csak programozók által használható</a:t>
          </a:r>
          <a:endParaRPr lang="en-US" dirty="0"/>
        </a:p>
      </dgm:t>
    </dgm:pt>
    <dgm:pt modelId="{2568698E-3025-44AC-8332-3ABF5CF1BCE2}" type="parTrans" cxnId="{BF8E1C5C-5262-46D4-9CE1-A01C12471B27}">
      <dgm:prSet/>
      <dgm:spPr/>
      <dgm:t>
        <a:bodyPr/>
        <a:lstStyle/>
        <a:p>
          <a:endParaRPr lang="en-US"/>
        </a:p>
      </dgm:t>
    </dgm:pt>
    <dgm:pt modelId="{AECD2BF5-D915-4030-BDBE-C99AC7BD0DCB}" type="sibTrans" cxnId="{BF8E1C5C-5262-46D4-9CE1-A01C12471B27}">
      <dgm:prSet/>
      <dgm:spPr/>
      <dgm:t>
        <a:bodyPr/>
        <a:lstStyle/>
        <a:p>
          <a:endParaRPr lang="en-US"/>
        </a:p>
      </dgm:t>
    </dgm:pt>
    <dgm:pt modelId="{D8E0BBE3-4408-406F-AAFC-99D8DF326937}">
      <dgm:prSet/>
      <dgm:spPr/>
      <dgm:t>
        <a:bodyPr/>
        <a:lstStyle/>
        <a:p>
          <a:pPr rtl="0"/>
          <a:r>
            <a:rPr lang="hu-HU" dirty="0"/>
            <a:t>Grafikus</a:t>
          </a:r>
          <a:endParaRPr lang="en-US" dirty="0"/>
        </a:p>
      </dgm:t>
    </dgm:pt>
    <dgm:pt modelId="{3E243121-623C-40AE-BD23-21B601CCBE0E}" type="parTrans" cxnId="{F0CE0207-05CC-45B4-B14A-A15DD37582A4}">
      <dgm:prSet/>
      <dgm:spPr/>
      <dgm:t>
        <a:bodyPr/>
        <a:lstStyle/>
        <a:p>
          <a:endParaRPr lang="en-US"/>
        </a:p>
      </dgm:t>
    </dgm:pt>
    <dgm:pt modelId="{63EEA43B-70B2-4CFB-B486-A88F50E3A9EE}" type="sibTrans" cxnId="{F0CE0207-05CC-45B4-B14A-A15DD37582A4}">
      <dgm:prSet/>
      <dgm:spPr/>
      <dgm:t>
        <a:bodyPr/>
        <a:lstStyle/>
        <a:p>
          <a:endParaRPr lang="en-US"/>
        </a:p>
      </dgm:t>
    </dgm:pt>
    <dgm:pt modelId="{F011920A-8BFA-4135-839F-39615F40C05C}" type="pres">
      <dgm:prSet presAssocID="{38BA13B6-859F-4770-BAD0-A0A9B76B917C}" presName="linear" presStyleCnt="0">
        <dgm:presLayoutVars>
          <dgm:animLvl val="lvl"/>
          <dgm:resizeHandles val="exact"/>
        </dgm:presLayoutVars>
      </dgm:prSet>
      <dgm:spPr/>
    </dgm:pt>
    <dgm:pt modelId="{8C5AF3F2-8A94-47AF-9883-A411C6360A73}" type="pres">
      <dgm:prSet presAssocID="{AFC36BEC-DB7A-4945-B5AE-A3C88442CFA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A088989-37A3-4DE3-B9FF-140E1BE0A010}" type="pres">
      <dgm:prSet presAssocID="{AFC36BEC-DB7A-4945-B5AE-A3C88442CFA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0CE0207-05CC-45B4-B14A-A15DD37582A4}" srcId="{AFC36BEC-DB7A-4945-B5AE-A3C88442CFAC}" destId="{D8E0BBE3-4408-406F-AAFC-99D8DF326937}" srcOrd="2" destOrd="0" parTransId="{3E243121-623C-40AE-BD23-21B601CCBE0E}" sibTransId="{63EEA43B-70B2-4CFB-B486-A88F50E3A9EE}"/>
    <dgm:cxn modelId="{427BF10A-1B98-4D1B-AF81-23702CD1FE2D}" type="presOf" srcId="{0DD0657A-810F-4AD1-801F-CA107A0C625D}" destId="{2A088989-37A3-4DE3-B9FF-140E1BE0A010}" srcOrd="0" destOrd="0" presId="urn:microsoft.com/office/officeart/2005/8/layout/vList2"/>
    <dgm:cxn modelId="{21C8A620-7E16-4A92-81F2-F46C5B9D7033}" type="presOf" srcId="{AFC36BEC-DB7A-4945-B5AE-A3C88442CFAC}" destId="{8C5AF3F2-8A94-47AF-9883-A411C6360A73}" srcOrd="0" destOrd="0" presId="urn:microsoft.com/office/officeart/2005/8/layout/vList2"/>
    <dgm:cxn modelId="{B6C5423F-5382-417D-9CB0-FE4599857CE0}" srcId="{38BA13B6-859F-4770-BAD0-A0A9B76B917C}" destId="{AFC36BEC-DB7A-4945-B5AE-A3C88442CFAC}" srcOrd="0" destOrd="0" parTransId="{809925FD-0068-44D0-B491-5CF095BA8283}" sibTransId="{E24C3F90-3BD2-4E88-9041-CBE688A9FFC5}"/>
    <dgm:cxn modelId="{BF8E1C5C-5262-46D4-9CE1-A01C12471B27}" srcId="{AFC36BEC-DB7A-4945-B5AE-A3C88442CFAC}" destId="{D66FB127-8873-404A-9045-05C273820852}" srcOrd="1" destOrd="0" parTransId="{2568698E-3025-44AC-8332-3ABF5CF1BCE2}" sibTransId="{AECD2BF5-D915-4030-BDBE-C99AC7BD0DCB}"/>
    <dgm:cxn modelId="{3AFB6784-36CE-405C-85D4-E6369B8A1791}" srcId="{AFC36BEC-DB7A-4945-B5AE-A3C88442CFAC}" destId="{0DD0657A-810F-4AD1-801F-CA107A0C625D}" srcOrd="0" destOrd="0" parTransId="{5BC512A0-4E2F-492A-B419-43C625AE3915}" sibTransId="{B039941B-A92A-4829-BAF3-BEE2A4150BA9}"/>
    <dgm:cxn modelId="{0BDA8BB3-A843-4252-A38C-C9278EBAA0F0}" type="presOf" srcId="{38BA13B6-859F-4770-BAD0-A0A9B76B917C}" destId="{F011920A-8BFA-4135-839F-39615F40C05C}" srcOrd="0" destOrd="0" presId="urn:microsoft.com/office/officeart/2005/8/layout/vList2"/>
    <dgm:cxn modelId="{7A1F9BBF-08BC-413A-B1C3-D308827A44BF}" type="presOf" srcId="{D66FB127-8873-404A-9045-05C273820852}" destId="{2A088989-37A3-4DE3-B9FF-140E1BE0A010}" srcOrd="0" destOrd="1" presId="urn:microsoft.com/office/officeart/2005/8/layout/vList2"/>
    <dgm:cxn modelId="{4BF4CED6-AFC7-42B9-9E00-9E4FCE7A70DF}" type="presOf" srcId="{D8E0BBE3-4408-406F-AAFC-99D8DF326937}" destId="{2A088989-37A3-4DE3-B9FF-140E1BE0A010}" srcOrd="0" destOrd="2" presId="urn:microsoft.com/office/officeart/2005/8/layout/vList2"/>
    <dgm:cxn modelId="{E73FD5AA-A710-495E-BFE7-AC6160E27FB9}" type="presParOf" srcId="{F011920A-8BFA-4135-839F-39615F40C05C}" destId="{8C5AF3F2-8A94-47AF-9883-A411C6360A73}" srcOrd="0" destOrd="0" presId="urn:microsoft.com/office/officeart/2005/8/layout/vList2"/>
    <dgm:cxn modelId="{EC83B0DF-08A9-43F8-913B-2CCCC41FA3BF}" type="presParOf" srcId="{F011920A-8BFA-4135-839F-39615F40C05C}" destId="{2A088989-37A3-4DE3-B9FF-140E1BE0A0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048DA4-AA08-40B2-B40C-EA2765F066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B03C0-D07B-4F5E-A26A-232679F57C28}">
      <dgm:prSet/>
      <dgm:spPr>
        <a:solidFill>
          <a:srgbClr val="002060"/>
        </a:solidFill>
      </dgm:spPr>
      <dgm:t>
        <a:bodyPr/>
        <a:lstStyle/>
        <a:p>
          <a:pPr rtl="0"/>
          <a:r>
            <a:rPr lang="hu-HU"/>
            <a:t>Teszt tervezés</a:t>
          </a:r>
          <a:endParaRPr lang="en-US"/>
        </a:p>
      </dgm:t>
    </dgm:pt>
    <dgm:pt modelId="{F8717974-F8D1-4DA9-A526-8B334C5BE548}" type="parTrans" cxnId="{FF039779-C1D9-440A-BCC8-BE782E00CCDA}">
      <dgm:prSet/>
      <dgm:spPr/>
      <dgm:t>
        <a:bodyPr/>
        <a:lstStyle/>
        <a:p>
          <a:endParaRPr lang="en-US"/>
        </a:p>
      </dgm:t>
    </dgm:pt>
    <dgm:pt modelId="{D5BA3220-4C53-4E17-A1AD-A8E06C10332F}" type="sibTrans" cxnId="{FF039779-C1D9-440A-BCC8-BE782E00CCDA}">
      <dgm:prSet/>
      <dgm:spPr/>
      <dgm:t>
        <a:bodyPr/>
        <a:lstStyle/>
        <a:p>
          <a:endParaRPr lang="en-US"/>
        </a:p>
      </dgm:t>
    </dgm:pt>
    <dgm:pt modelId="{A849B466-BE8A-4EB5-B724-8EFA8A0127B4}">
      <dgm:prSet/>
      <dgm:spPr>
        <a:solidFill>
          <a:srgbClr val="002060"/>
        </a:solidFill>
      </dgm:spPr>
      <dgm:t>
        <a:bodyPr/>
        <a:lstStyle/>
        <a:p>
          <a:pPr rtl="0"/>
          <a:r>
            <a:rPr lang="hu-HU" dirty="0"/>
            <a:t>Teszt dokumentáció</a:t>
          </a:r>
          <a:endParaRPr lang="en-US" dirty="0"/>
        </a:p>
      </dgm:t>
    </dgm:pt>
    <dgm:pt modelId="{86039EE4-A66A-4EAC-BF66-8E14F3BC4FBD}" type="parTrans" cxnId="{E6E97D22-496A-4B2C-A46C-27C0979D36C3}">
      <dgm:prSet/>
      <dgm:spPr/>
      <dgm:t>
        <a:bodyPr/>
        <a:lstStyle/>
        <a:p>
          <a:endParaRPr lang="en-US"/>
        </a:p>
      </dgm:t>
    </dgm:pt>
    <dgm:pt modelId="{3FB8823B-1F5E-4F73-BC3E-DFAB1BA0F407}" type="sibTrans" cxnId="{E6E97D22-496A-4B2C-A46C-27C0979D36C3}">
      <dgm:prSet/>
      <dgm:spPr/>
      <dgm:t>
        <a:bodyPr/>
        <a:lstStyle/>
        <a:p>
          <a:endParaRPr lang="en-US"/>
        </a:p>
      </dgm:t>
    </dgm:pt>
    <dgm:pt modelId="{585ACDA8-C744-4F9A-8896-46549B59C205}">
      <dgm:prSet/>
      <dgm:spPr>
        <a:solidFill>
          <a:srgbClr val="002060"/>
        </a:solidFill>
      </dgm:spPr>
      <dgm:t>
        <a:bodyPr/>
        <a:lstStyle/>
        <a:p>
          <a:pPr rtl="0"/>
          <a:r>
            <a:rPr lang="hu-HU" dirty="0"/>
            <a:t>Teszt megjelenítés</a:t>
          </a:r>
          <a:endParaRPr lang="en-US" dirty="0"/>
        </a:p>
      </dgm:t>
    </dgm:pt>
    <dgm:pt modelId="{56AC8EC2-EB33-43D4-9803-BE68AC4F0475}" type="parTrans" cxnId="{C4F5FD19-F44E-4062-BA0B-97BA86E9FBF6}">
      <dgm:prSet/>
      <dgm:spPr/>
      <dgm:t>
        <a:bodyPr/>
        <a:lstStyle/>
        <a:p>
          <a:endParaRPr lang="en-US"/>
        </a:p>
      </dgm:t>
    </dgm:pt>
    <dgm:pt modelId="{AAA55242-7496-43E6-BC8D-2D6AAB755658}" type="sibTrans" cxnId="{C4F5FD19-F44E-4062-BA0B-97BA86E9FBF6}">
      <dgm:prSet/>
      <dgm:spPr/>
      <dgm:t>
        <a:bodyPr/>
        <a:lstStyle/>
        <a:p>
          <a:endParaRPr lang="en-US"/>
        </a:p>
      </dgm:t>
    </dgm:pt>
    <dgm:pt modelId="{7C68CD66-3261-42F7-B82F-C7058F85782D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K</a:t>
          </a:r>
          <a:r>
            <a:rPr lang="hu-HU" dirty="0"/>
            <a:t>önnyen, intuitívan tanulható, használható</a:t>
          </a:r>
          <a:endParaRPr lang="en-US" dirty="0"/>
        </a:p>
      </dgm:t>
    </dgm:pt>
    <dgm:pt modelId="{E2EE876F-AEAA-4AD6-A41E-2C8AA4378E17}" type="parTrans" cxnId="{F8C052DA-28B7-4AB6-BB7C-A8D49E1242F3}">
      <dgm:prSet/>
      <dgm:spPr/>
      <dgm:t>
        <a:bodyPr/>
        <a:lstStyle/>
        <a:p>
          <a:endParaRPr lang="en-US"/>
        </a:p>
      </dgm:t>
    </dgm:pt>
    <dgm:pt modelId="{A0CE83F1-CFF2-4599-81DA-B539BDB7A693}" type="sibTrans" cxnId="{F8C052DA-28B7-4AB6-BB7C-A8D49E1242F3}">
      <dgm:prSet/>
      <dgm:spPr/>
      <dgm:t>
        <a:bodyPr/>
        <a:lstStyle/>
        <a:p>
          <a:endParaRPr lang="en-US"/>
        </a:p>
      </dgm:t>
    </dgm:pt>
    <dgm:pt modelId="{833D2F9B-54B3-4C89-B54E-D5636FAC1B9E}">
      <dgm:prSet/>
      <dgm:spPr>
        <a:solidFill>
          <a:srgbClr val="002060"/>
        </a:solidFill>
      </dgm:spPr>
      <dgm:t>
        <a:bodyPr/>
        <a:lstStyle/>
        <a:p>
          <a:pPr rtl="0"/>
          <a:r>
            <a:rPr lang="hu-HU" dirty="0"/>
            <a:t>Egy nyelv a teljes fejlesztési folyamatban</a:t>
          </a:r>
          <a:endParaRPr lang="en-US" dirty="0"/>
        </a:p>
      </dgm:t>
    </dgm:pt>
    <dgm:pt modelId="{9E224B88-080F-4678-B750-F76F881CFF4F}" type="parTrans" cxnId="{43413A59-4203-44D6-943D-A1B994AF676D}">
      <dgm:prSet/>
      <dgm:spPr/>
      <dgm:t>
        <a:bodyPr/>
        <a:lstStyle/>
        <a:p>
          <a:endParaRPr lang="en-US"/>
        </a:p>
      </dgm:t>
    </dgm:pt>
    <dgm:pt modelId="{457BF8DC-8407-4BBF-8929-ABBD7C1D4DC5}" type="sibTrans" cxnId="{43413A59-4203-44D6-943D-A1B994AF676D}">
      <dgm:prSet/>
      <dgm:spPr/>
      <dgm:t>
        <a:bodyPr/>
        <a:lstStyle/>
        <a:p>
          <a:endParaRPr lang="en-US"/>
        </a:p>
      </dgm:t>
    </dgm:pt>
    <dgm:pt modelId="{44773DA5-A1B0-41AD-895D-DFA853E14936}" type="pres">
      <dgm:prSet presAssocID="{74048DA4-AA08-40B2-B40C-EA2765F0663B}" presName="linear" presStyleCnt="0">
        <dgm:presLayoutVars>
          <dgm:animLvl val="lvl"/>
          <dgm:resizeHandles val="exact"/>
        </dgm:presLayoutVars>
      </dgm:prSet>
      <dgm:spPr/>
    </dgm:pt>
    <dgm:pt modelId="{C48D7D6B-B614-4DC0-946B-F5ADDAE19CC0}" type="pres">
      <dgm:prSet presAssocID="{D85B03C0-D07B-4F5E-A26A-232679F57C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E676B5D-E8DD-4C44-A13C-E55A3D1023C2}" type="pres">
      <dgm:prSet presAssocID="{D5BA3220-4C53-4E17-A1AD-A8E06C10332F}" presName="spacer" presStyleCnt="0"/>
      <dgm:spPr/>
    </dgm:pt>
    <dgm:pt modelId="{A08FB078-6715-4747-B9C6-7E0F1EE3CFF5}" type="pres">
      <dgm:prSet presAssocID="{A849B466-BE8A-4EB5-B724-8EFA8A0127B4}" presName="parentText" presStyleLbl="node1" presStyleIdx="1" presStyleCnt="5" custLinFactNeighborX="-38" custLinFactNeighborY="-38161">
        <dgm:presLayoutVars>
          <dgm:chMax val="0"/>
          <dgm:bulletEnabled val="1"/>
        </dgm:presLayoutVars>
      </dgm:prSet>
      <dgm:spPr/>
    </dgm:pt>
    <dgm:pt modelId="{ADB6CBA5-C765-4F2E-9B28-0B42168C7BCB}" type="pres">
      <dgm:prSet presAssocID="{3FB8823B-1F5E-4F73-BC3E-DFAB1BA0F407}" presName="spacer" presStyleCnt="0"/>
      <dgm:spPr/>
    </dgm:pt>
    <dgm:pt modelId="{7C1B866A-1E02-4C3A-891E-9D3B2299EF04}" type="pres">
      <dgm:prSet presAssocID="{585ACDA8-C744-4F9A-8896-46549B59C20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3349E1-00B0-43F7-8406-914DCF6BC4A5}" type="pres">
      <dgm:prSet presAssocID="{AAA55242-7496-43E6-BC8D-2D6AAB755658}" presName="spacer" presStyleCnt="0"/>
      <dgm:spPr/>
    </dgm:pt>
    <dgm:pt modelId="{D9A2E8AD-397C-47FD-A7FB-5F0C460F4718}" type="pres">
      <dgm:prSet presAssocID="{7C68CD66-3261-42F7-B82F-C7058F8578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2FF6821-3FB4-4798-AEAD-9BBC9594F2A4}" type="pres">
      <dgm:prSet presAssocID="{A0CE83F1-CFF2-4599-81DA-B539BDB7A693}" presName="spacer" presStyleCnt="0"/>
      <dgm:spPr/>
    </dgm:pt>
    <dgm:pt modelId="{FC9FE73B-E1C9-443C-8B17-2F733F79BB1E}" type="pres">
      <dgm:prSet presAssocID="{833D2F9B-54B3-4C89-B54E-D5636FAC1B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D5290C-79D9-4EFF-848D-6A4B5192D8E6}" type="presOf" srcId="{74048DA4-AA08-40B2-B40C-EA2765F0663B}" destId="{44773DA5-A1B0-41AD-895D-DFA853E14936}" srcOrd="0" destOrd="0" presId="urn:microsoft.com/office/officeart/2005/8/layout/vList2"/>
    <dgm:cxn modelId="{E7037D12-C2E6-4629-8DEA-36C102A2EFCD}" type="presOf" srcId="{D85B03C0-D07B-4F5E-A26A-232679F57C28}" destId="{C48D7D6B-B614-4DC0-946B-F5ADDAE19CC0}" srcOrd="0" destOrd="0" presId="urn:microsoft.com/office/officeart/2005/8/layout/vList2"/>
    <dgm:cxn modelId="{C4F5FD19-F44E-4062-BA0B-97BA86E9FBF6}" srcId="{74048DA4-AA08-40B2-B40C-EA2765F0663B}" destId="{585ACDA8-C744-4F9A-8896-46549B59C205}" srcOrd="2" destOrd="0" parTransId="{56AC8EC2-EB33-43D4-9803-BE68AC4F0475}" sibTransId="{AAA55242-7496-43E6-BC8D-2D6AAB755658}"/>
    <dgm:cxn modelId="{E6E97D22-496A-4B2C-A46C-27C0979D36C3}" srcId="{74048DA4-AA08-40B2-B40C-EA2765F0663B}" destId="{A849B466-BE8A-4EB5-B724-8EFA8A0127B4}" srcOrd="1" destOrd="0" parTransId="{86039EE4-A66A-4EAC-BF66-8E14F3BC4FBD}" sibTransId="{3FB8823B-1F5E-4F73-BC3E-DFAB1BA0F407}"/>
    <dgm:cxn modelId="{1016CB37-9694-46AB-B294-9CC3EBE96F54}" type="presOf" srcId="{833D2F9B-54B3-4C89-B54E-D5636FAC1B9E}" destId="{FC9FE73B-E1C9-443C-8B17-2F733F79BB1E}" srcOrd="0" destOrd="0" presId="urn:microsoft.com/office/officeart/2005/8/layout/vList2"/>
    <dgm:cxn modelId="{43413A59-4203-44D6-943D-A1B994AF676D}" srcId="{74048DA4-AA08-40B2-B40C-EA2765F0663B}" destId="{833D2F9B-54B3-4C89-B54E-D5636FAC1B9E}" srcOrd="4" destOrd="0" parTransId="{9E224B88-080F-4678-B750-F76F881CFF4F}" sibTransId="{457BF8DC-8407-4BBF-8929-ABBD7C1D4DC5}"/>
    <dgm:cxn modelId="{FF039779-C1D9-440A-BCC8-BE782E00CCDA}" srcId="{74048DA4-AA08-40B2-B40C-EA2765F0663B}" destId="{D85B03C0-D07B-4F5E-A26A-232679F57C28}" srcOrd="0" destOrd="0" parTransId="{F8717974-F8D1-4DA9-A526-8B334C5BE548}" sibTransId="{D5BA3220-4C53-4E17-A1AD-A8E06C10332F}"/>
    <dgm:cxn modelId="{E6ED197B-45F9-441D-963F-EE6E084BDE53}" type="presOf" srcId="{585ACDA8-C744-4F9A-8896-46549B59C205}" destId="{7C1B866A-1E02-4C3A-891E-9D3B2299EF04}" srcOrd="0" destOrd="0" presId="urn:microsoft.com/office/officeart/2005/8/layout/vList2"/>
    <dgm:cxn modelId="{9BC2B0A6-4632-4A2E-BCFC-130E781BAF59}" type="presOf" srcId="{A849B466-BE8A-4EB5-B724-8EFA8A0127B4}" destId="{A08FB078-6715-4747-B9C6-7E0F1EE3CFF5}" srcOrd="0" destOrd="0" presId="urn:microsoft.com/office/officeart/2005/8/layout/vList2"/>
    <dgm:cxn modelId="{A15D09B7-990B-47F3-873F-7252EC495611}" type="presOf" srcId="{7C68CD66-3261-42F7-B82F-C7058F85782D}" destId="{D9A2E8AD-397C-47FD-A7FB-5F0C460F4718}" srcOrd="0" destOrd="0" presId="urn:microsoft.com/office/officeart/2005/8/layout/vList2"/>
    <dgm:cxn modelId="{F8C052DA-28B7-4AB6-BB7C-A8D49E1242F3}" srcId="{74048DA4-AA08-40B2-B40C-EA2765F0663B}" destId="{7C68CD66-3261-42F7-B82F-C7058F85782D}" srcOrd="3" destOrd="0" parTransId="{E2EE876F-AEAA-4AD6-A41E-2C8AA4378E17}" sibTransId="{A0CE83F1-CFF2-4599-81DA-B539BDB7A693}"/>
    <dgm:cxn modelId="{91C727D9-43E8-4DB7-90E1-B05C1C2DB50E}" type="presParOf" srcId="{44773DA5-A1B0-41AD-895D-DFA853E14936}" destId="{C48D7D6B-B614-4DC0-946B-F5ADDAE19CC0}" srcOrd="0" destOrd="0" presId="urn:microsoft.com/office/officeart/2005/8/layout/vList2"/>
    <dgm:cxn modelId="{B3B7C831-EF80-47C4-B997-9F363AD32DED}" type="presParOf" srcId="{44773DA5-A1B0-41AD-895D-DFA853E14936}" destId="{7E676B5D-E8DD-4C44-A13C-E55A3D1023C2}" srcOrd="1" destOrd="0" presId="urn:microsoft.com/office/officeart/2005/8/layout/vList2"/>
    <dgm:cxn modelId="{FC510736-ED37-4955-AC78-7D7C2CB31DEA}" type="presParOf" srcId="{44773DA5-A1B0-41AD-895D-DFA853E14936}" destId="{A08FB078-6715-4747-B9C6-7E0F1EE3CFF5}" srcOrd="2" destOrd="0" presId="urn:microsoft.com/office/officeart/2005/8/layout/vList2"/>
    <dgm:cxn modelId="{D40BDD24-B0A0-4585-A8BD-3BC4E1AC045C}" type="presParOf" srcId="{44773DA5-A1B0-41AD-895D-DFA853E14936}" destId="{ADB6CBA5-C765-4F2E-9B28-0B42168C7BCB}" srcOrd="3" destOrd="0" presId="urn:microsoft.com/office/officeart/2005/8/layout/vList2"/>
    <dgm:cxn modelId="{6E8EDE12-8AA5-4A88-B8A8-CCBFE002CA72}" type="presParOf" srcId="{44773DA5-A1B0-41AD-895D-DFA853E14936}" destId="{7C1B866A-1E02-4C3A-891E-9D3B2299EF04}" srcOrd="4" destOrd="0" presId="urn:microsoft.com/office/officeart/2005/8/layout/vList2"/>
    <dgm:cxn modelId="{FE321AFF-EA03-4C12-8C6A-7E9011ABB21C}" type="presParOf" srcId="{44773DA5-A1B0-41AD-895D-DFA853E14936}" destId="{3D3349E1-00B0-43F7-8406-914DCF6BC4A5}" srcOrd="5" destOrd="0" presId="urn:microsoft.com/office/officeart/2005/8/layout/vList2"/>
    <dgm:cxn modelId="{DA5E6347-A460-4B70-A98D-F42816728EDD}" type="presParOf" srcId="{44773DA5-A1B0-41AD-895D-DFA853E14936}" destId="{D9A2E8AD-397C-47FD-A7FB-5F0C460F4718}" srcOrd="6" destOrd="0" presId="urn:microsoft.com/office/officeart/2005/8/layout/vList2"/>
    <dgm:cxn modelId="{88C39046-0AC3-46E5-9096-36D5516434E4}" type="presParOf" srcId="{44773DA5-A1B0-41AD-895D-DFA853E14936}" destId="{62FF6821-3FB4-4798-AEAD-9BBC9594F2A4}" srcOrd="7" destOrd="0" presId="urn:microsoft.com/office/officeart/2005/8/layout/vList2"/>
    <dgm:cxn modelId="{78323058-4CC6-46AD-967F-400C06CF0E00}" type="presParOf" srcId="{44773DA5-A1B0-41AD-895D-DFA853E14936}" destId="{FC9FE73B-E1C9-443C-8B17-2F733F79BB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60F8B-FC8F-499C-BF82-DBD4CF0234B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613CDB-07C0-412E-A066-4985AFEC6652}">
      <dgm:prSet/>
      <dgm:spPr/>
      <dgm:t>
        <a:bodyPr/>
        <a:lstStyle/>
        <a:p>
          <a:pPr rtl="0"/>
          <a:r>
            <a:rPr lang="hu-HU"/>
            <a:t>Jól definiált nyelvi elemek</a:t>
          </a:r>
          <a:endParaRPr lang="en-US"/>
        </a:p>
      </dgm:t>
    </dgm:pt>
    <dgm:pt modelId="{D0B300FE-41FC-4E0B-B82C-8D5A5F0FAA2B}" type="parTrans" cxnId="{57D2AA87-BDF0-4503-B741-F6D6E7795516}">
      <dgm:prSet/>
      <dgm:spPr/>
      <dgm:t>
        <a:bodyPr/>
        <a:lstStyle/>
        <a:p>
          <a:endParaRPr lang="en-US"/>
        </a:p>
      </dgm:t>
    </dgm:pt>
    <dgm:pt modelId="{0AA7D455-19E9-4ADE-9C4A-D42DCE11D48E}" type="sibTrans" cxnId="{57D2AA87-BDF0-4503-B741-F6D6E7795516}">
      <dgm:prSet/>
      <dgm:spPr/>
      <dgm:t>
        <a:bodyPr/>
        <a:lstStyle/>
        <a:p>
          <a:endParaRPr lang="en-US"/>
        </a:p>
      </dgm:t>
    </dgm:pt>
    <dgm:pt modelId="{32FE91E1-131B-4D37-B0B0-874454AAB164}">
      <dgm:prSet/>
      <dgm:spPr/>
      <dgm:t>
        <a:bodyPr/>
        <a:lstStyle/>
        <a:p>
          <a:pPr rtl="0"/>
          <a:r>
            <a:rPr lang="hu-HU"/>
            <a:t>UML MOF alapú leírás</a:t>
          </a:r>
          <a:endParaRPr lang="en-US"/>
        </a:p>
      </dgm:t>
    </dgm:pt>
    <dgm:pt modelId="{77230BD8-1D12-45BA-8104-1AFADC5CF0BD}" type="parTrans" cxnId="{5A4C072B-2ECE-47F9-A86F-AEC587DF477E}">
      <dgm:prSet/>
      <dgm:spPr/>
      <dgm:t>
        <a:bodyPr/>
        <a:lstStyle/>
        <a:p>
          <a:endParaRPr lang="en-US"/>
        </a:p>
      </dgm:t>
    </dgm:pt>
    <dgm:pt modelId="{6216FBF0-5E82-4B40-8708-C5631B4FAB3A}" type="sibTrans" cxnId="{5A4C072B-2ECE-47F9-A86F-AEC587DF477E}">
      <dgm:prSet/>
      <dgm:spPr/>
      <dgm:t>
        <a:bodyPr/>
        <a:lstStyle/>
        <a:p>
          <a:endParaRPr lang="en-US"/>
        </a:p>
      </dgm:t>
    </dgm:pt>
    <dgm:pt modelId="{1223F6A7-BE30-4D78-B817-A2283B370D8D}">
      <dgm:prSet/>
      <dgm:spPr/>
      <dgm:t>
        <a:bodyPr/>
        <a:lstStyle/>
        <a:p>
          <a:pPr rtl="0"/>
          <a:r>
            <a:rPr lang="hu-HU" dirty="0"/>
            <a:t>Lehetővé teszi több, különböző, domén</a:t>
          </a:r>
          <a:r>
            <a:rPr lang="en-US" dirty="0"/>
            <a:t>-</a:t>
          </a:r>
          <a:r>
            <a:rPr lang="hu-HU" dirty="0"/>
            <a:t>specifikus</a:t>
          </a:r>
          <a:r>
            <a:rPr lang="en-US" dirty="0"/>
            <a:t>,</a:t>
          </a:r>
          <a:r>
            <a:rPr lang="hu-HU" dirty="0"/>
            <a:t> konkrét szintaxis kifejlesztését</a:t>
          </a:r>
          <a:endParaRPr lang="en-US" dirty="0"/>
        </a:p>
      </dgm:t>
    </dgm:pt>
    <dgm:pt modelId="{F18E245A-F03F-42AB-AA72-D552CAC77AA8}" type="parTrans" cxnId="{66DBFF9F-1EE0-4197-BA13-4E224C9C99D1}">
      <dgm:prSet/>
      <dgm:spPr/>
      <dgm:t>
        <a:bodyPr/>
        <a:lstStyle/>
        <a:p>
          <a:endParaRPr lang="en-US"/>
        </a:p>
      </dgm:t>
    </dgm:pt>
    <dgm:pt modelId="{E33F2D37-69C2-46B4-B6B3-F0A457A86DF4}" type="sibTrans" cxnId="{66DBFF9F-1EE0-4197-BA13-4E224C9C99D1}">
      <dgm:prSet/>
      <dgm:spPr/>
      <dgm:t>
        <a:bodyPr/>
        <a:lstStyle/>
        <a:p>
          <a:endParaRPr lang="en-US"/>
        </a:p>
      </dgm:t>
    </dgm:pt>
    <dgm:pt modelId="{2C86E799-B63D-4765-8D01-2D8DC69CA660}" type="pres">
      <dgm:prSet presAssocID="{63160F8B-FC8F-499C-BF82-DBD4CF0234B4}" presName="linear" presStyleCnt="0">
        <dgm:presLayoutVars>
          <dgm:animLvl val="lvl"/>
          <dgm:resizeHandles val="exact"/>
        </dgm:presLayoutVars>
      </dgm:prSet>
      <dgm:spPr/>
    </dgm:pt>
    <dgm:pt modelId="{A0C18B9F-3392-4030-B25B-7B99B16DB9DE}" type="pres">
      <dgm:prSet presAssocID="{F5613CDB-07C0-412E-A066-4985AFEC66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E844D2-3F88-4875-8A9D-4EDB167D5F72}" type="pres">
      <dgm:prSet presAssocID="{F5613CDB-07C0-412E-A066-4985AFEC6652}" presName="childText" presStyleLbl="revTx" presStyleIdx="0" presStyleCnt="1">
        <dgm:presLayoutVars>
          <dgm:bulletEnabled val="1"/>
        </dgm:presLayoutVars>
      </dgm:prSet>
      <dgm:spPr/>
    </dgm:pt>
    <dgm:pt modelId="{58DA59DB-47DB-417D-A6DC-FE9DE08387E4}" type="pres">
      <dgm:prSet presAssocID="{1223F6A7-BE30-4D78-B817-A2283B370D8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2F51108-DB64-45B3-9A2C-12B4C40F1EB2}" type="presOf" srcId="{F5613CDB-07C0-412E-A066-4985AFEC6652}" destId="{A0C18B9F-3392-4030-B25B-7B99B16DB9DE}" srcOrd="0" destOrd="0" presId="urn:microsoft.com/office/officeart/2005/8/layout/vList2"/>
    <dgm:cxn modelId="{195D770A-C19C-4126-9509-FD63CCF52E50}" type="presOf" srcId="{63160F8B-FC8F-499C-BF82-DBD4CF0234B4}" destId="{2C86E799-B63D-4765-8D01-2D8DC69CA660}" srcOrd="0" destOrd="0" presId="urn:microsoft.com/office/officeart/2005/8/layout/vList2"/>
    <dgm:cxn modelId="{5A4C072B-2ECE-47F9-A86F-AEC587DF477E}" srcId="{F5613CDB-07C0-412E-A066-4985AFEC6652}" destId="{32FE91E1-131B-4D37-B0B0-874454AAB164}" srcOrd="0" destOrd="0" parTransId="{77230BD8-1D12-45BA-8104-1AFADC5CF0BD}" sibTransId="{6216FBF0-5E82-4B40-8708-C5631B4FAB3A}"/>
    <dgm:cxn modelId="{50FD3C52-9846-4C1F-AEDD-CEAFCFA5383B}" type="presOf" srcId="{1223F6A7-BE30-4D78-B817-A2283B370D8D}" destId="{58DA59DB-47DB-417D-A6DC-FE9DE08387E4}" srcOrd="0" destOrd="0" presId="urn:microsoft.com/office/officeart/2005/8/layout/vList2"/>
    <dgm:cxn modelId="{57D2AA87-BDF0-4503-B741-F6D6E7795516}" srcId="{63160F8B-FC8F-499C-BF82-DBD4CF0234B4}" destId="{F5613CDB-07C0-412E-A066-4985AFEC6652}" srcOrd="0" destOrd="0" parTransId="{D0B300FE-41FC-4E0B-B82C-8D5A5F0FAA2B}" sibTransId="{0AA7D455-19E9-4ADE-9C4A-D42DCE11D48E}"/>
    <dgm:cxn modelId="{66DBFF9F-1EE0-4197-BA13-4E224C9C99D1}" srcId="{63160F8B-FC8F-499C-BF82-DBD4CF0234B4}" destId="{1223F6A7-BE30-4D78-B817-A2283B370D8D}" srcOrd="1" destOrd="0" parTransId="{F18E245A-F03F-42AB-AA72-D552CAC77AA8}" sibTransId="{E33F2D37-69C2-46B4-B6B3-F0A457A86DF4}"/>
    <dgm:cxn modelId="{524202DF-A9B7-4296-A1BE-E258476EB05F}" type="presOf" srcId="{32FE91E1-131B-4D37-B0B0-874454AAB164}" destId="{90E844D2-3F88-4875-8A9D-4EDB167D5F72}" srcOrd="0" destOrd="0" presId="urn:microsoft.com/office/officeart/2005/8/layout/vList2"/>
    <dgm:cxn modelId="{4F5B4090-2548-4DD5-91F7-28C7D2207425}" type="presParOf" srcId="{2C86E799-B63D-4765-8D01-2D8DC69CA660}" destId="{A0C18B9F-3392-4030-B25B-7B99B16DB9DE}" srcOrd="0" destOrd="0" presId="urn:microsoft.com/office/officeart/2005/8/layout/vList2"/>
    <dgm:cxn modelId="{F123E36B-A049-4978-A674-339020387330}" type="presParOf" srcId="{2C86E799-B63D-4765-8D01-2D8DC69CA660}" destId="{90E844D2-3F88-4875-8A9D-4EDB167D5F72}" srcOrd="1" destOrd="0" presId="urn:microsoft.com/office/officeart/2005/8/layout/vList2"/>
    <dgm:cxn modelId="{C5AC714D-BBB4-480E-99CC-5347A1581760}" type="presParOf" srcId="{2C86E799-B63D-4765-8D01-2D8DC69CA660}" destId="{58DA59DB-47DB-417D-A6DC-FE9DE08387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055CD3-BE3E-427A-927D-F5C32915B0F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E633FE1-4833-4AED-B726-D2E56DCB1F1E}">
      <dgm:prSet/>
      <dgm:spPr/>
      <dgm:t>
        <a:bodyPr/>
        <a:lstStyle/>
        <a:p>
          <a:pPr rtl="0"/>
          <a:r>
            <a:rPr lang="hu-HU" dirty="0"/>
            <a:t>Teszt adatok</a:t>
          </a:r>
          <a:endParaRPr lang="en-US" dirty="0"/>
        </a:p>
      </dgm:t>
    </dgm:pt>
    <dgm:pt modelId="{E418B8DF-5A8B-44AA-B8A5-0F2E53D0F7CD}" type="parTrans" cxnId="{F981FF49-D0CA-4B4F-B70C-6EAF42BA1497}">
      <dgm:prSet/>
      <dgm:spPr/>
      <dgm:t>
        <a:bodyPr/>
        <a:lstStyle/>
        <a:p>
          <a:endParaRPr lang="en-US"/>
        </a:p>
      </dgm:t>
    </dgm:pt>
    <dgm:pt modelId="{4B7C1511-ECE8-452F-8F6D-3EF9EA760AD9}" type="sibTrans" cxnId="{F981FF49-D0CA-4B4F-B70C-6EAF42BA1497}">
      <dgm:prSet/>
      <dgm:spPr/>
      <dgm:t>
        <a:bodyPr/>
        <a:lstStyle/>
        <a:p>
          <a:endParaRPr lang="en-US"/>
        </a:p>
      </dgm:t>
    </dgm:pt>
    <dgm:pt modelId="{E7959CC4-9F1C-4ED9-9D48-C0E3211270FB}">
      <dgm:prSet/>
      <dgm:spPr/>
      <dgm:t>
        <a:bodyPr/>
        <a:lstStyle/>
        <a:p>
          <a:pPr rtl="0"/>
          <a:r>
            <a:rPr lang="hu-HU" dirty="0"/>
            <a:t>Idő, időzítők</a:t>
          </a:r>
          <a:endParaRPr lang="en-US" dirty="0"/>
        </a:p>
      </dgm:t>
    </dgm:pt>
    <dgm:pt modelId="{2AD9E219-D902-476D-B06E-BD20CD171A0E}" type="parTrans" cxnId="{342693E0-61A7-49B7-BAAF-FD06FD29B5D1}">
      <dgm:prSet/>
      <dgm:spPr/>
      <dgm:t>
        <a:bodyPr/>
        <a:lstStyle/>
        <a:p>
          <a:endParaRPr lang="en-US"/>
        </a:p>
      </dgm:t>
    </dgm:pt>
    <dgm:pt modelId="{B1B98AB5-C76D-4788-B5CB-6BBB5F81FEFA}" type="sibTrans" cxnId="{342693E0-61A7-49B7-BAAF-FD06FD29B5D1}">
      <dgm:prSet/>
      <dgm:spPr/>
      <dgm:t>
        <a:bodyPr/>
        <a:lstStyle/>
        <a:p>
          <a:endParaRPr lang="en-US"/>
        </a:p>
      </dgm:t>
    </dgm:pt>
    <dgm:pt modelId="{970F107C-63A2-43A4-A275-64FEC26519BA}">
      <dgm:prSet/>
      <dgm:spPr/>
      <dgm:t>
        <a:bodyPr/>
        <a:lstStyle/>
        <a:p>
          <a:pPr rtl="0"/>
          <a:r>
            <a:rPr lang="hu-HU" dirty="0"/>
            <a:t>Teszt konfiguráció</a:t>
          </a:r>
          <a:endParaRPr lang="en-US" dirty="0"/>
        </a:p>
      </dgm:t>
    </dgm:pt>
    <dgm:pt modelId="{8C9297F6-D020-46C1-9C5C-EE61D3DDBB98}" type="parTrans" cxnId="{C5B8FDAB-5645-42C1-B1A2-DE59FFFED600}">
      <dgm:prSet/>
      <dgm:spPr/>
      <dgm:t>
        <a:bodyPr/>
        <a:lstStyle/>
        <a:p>
          <a:endParaRPr lang="en-US"/>
        </a:p>
      </dgm:t>
    </dgm:pt>
    <dgm:pt modelId="{27D80E1B-E98D-4956-AF25-79D6319DB0B9}" type="sibTrans" cxnId="{C5B8FDAB-5645-42C1-B1A2-DE59FFFED600}">
      <dgm:prSet/>
      <dgm:spPr/>
      <dgm:t>
        <a:bodyPr/>
        <a:lstStyle/>
        <a:p>
          <a:endParaRPr lang="en-US"/>
        </a:p>
      </dgm:t>
    </dgm:pt>
    <dgm:pt modelId="{C439B8CF-C412-4842-AA5A-3159E6D67343}">
      <dgm:prSet/>
      <dgm:spPr/>
      <dgm:t>
        <a:bodyPr/>
        <a:lstStyle/>
        <a:p>
          <a:pPr rtl="0"/>
          <a:r>
            <a:rPr lang="hu-HU" dirty="0"/>
            <a:t>Teszt viselkedés</a:t>
          </a:r>
          <a:endParaRPr lang="en-US" dirty="0"/>
        </a:p>
      </dgm:t>
    </dgm:pt>
    <dgm:pt modelId="{D9A3F6D8-D3E9-47C7-A6C4-4BC10DBEED15}" type="parTrans" cxnId="{389BB578-FCDE-4BED-84C1-078A4E1FAC9C}">
      <dgm:prSet/>
      <dgm:spPr/>
      <dgm:t>
        <a:bodyPr/>
        <a:lstStyle/>
        <a:p>
          <a:endParaRPr lang="en-US"/>
        </a:p>
      </dgm:t>
    </dgm:pt>
    <dgm:pt modelId="{B232FE20-36C1-4B3F-997D-9CFD24E20E1A}" type="sibTrans" cxnId="{389BB578-FCDE-4BED-84C1-078A4E1FAC9C}">
      <dgm:prSet/>
      <dgm:spPr/>
      <dgm:t>
        <a:bodyPr/>
        <a:lstStyle/>
        <a:p>
          <a:endParaRPr lang="en-US"/>
        </a:p>
      </dgm:t>
    </dgm:pt>
    <dgm:pt modelId="{A6B7A3B3-2FD7-4634-B9FB-E100954429E0}">
      <dgm:prSet/>
      <dgm:spPr/>
      <dgm:t>
        <a:bodyPr/>
        <a:lstStyle/>
        <a:p>
          <a:pPr rtl="0"/>
          <a:r>
            <a:rPr lang="hu-HU" dirty="0"/>
            <a:t>Teszt célok</a:t>
          </a:r>
          <a:endParaRPr lang="en-US" dirty="0"/>
        </a:p>
      </dgm:t>
    </dgm:pt>
    <dgm:pt modelId="{23E8B136-8EA1-43C9-8135-E439C402F376}" type="parTrans" cxnId="{BCE901FB-7092-428A-8029-7F8B002020A2}">
      <dgm:prSet/>
      <dgm:spPr/>
      <dgm:t>
        <a:bodyPr/>
        <a:lstStyle/>
        <a:p>
          <a:endParaRPr lang="en-US"/>
        </a:p>
      </dgm:t>
    </dgm:pt>
    <dgm:pt modelId="{6758915C-AAF1-45FF-A0F0-F066740EE462}" type="sibTrans" cxnId="{BCE901FB-7092-428A-8029-7F8B002020A2}">
      <dgm:prSet/>
      <dgm:spPr/>
      <dgm:t>
        <a:bodyPr/>
        <a:lstStyle/>
        <a:p>
          <a:endParaRPr lang="en-US"/>
        </a:p>
      </dgm:t>
    </dgm:pt>
    <dgm:pt modelId="{E8263229-05F5-4CBA-A390-26C54FB37B37}" type="pres">
      <dgm:prSet presAssocID="{5A055CD3-BE3E-427A-927D-F5C32915B0F0}" presName="linear" presStyleCnt="0">
        <dgm:presLayoutVars>
          <dgm:animLvl val="lvl"/>
          <dgm:resizeHandles val="exact"/>
        </dgm:presLayoutVars>
      </dgm:prSet>
      <dgm:spPr/>
    </dgm:pt>
    <dgm:pt modelId="{414202DC-C6DA-4D14-941F-EF2C51D1F918}" type="pres">
      <dgm:prSet presAssocID="{8E633FE1-4833-4AED-B726-D2E56DCB1F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69E14C5-7F7F-42A2-BF99-39AA6B3912EE}" type="pres">
      <dgm:prSet presAssocID="{4B7C1511-ECE8-452F-8F6D-3EF9EA760AD9}" presName="spacer" presStyleCnt="0"/>
      <dgm:spPr/>
    </dgm:pt>
    <dgm:pt modelId="{B53C341B-5026-4196-AE59-0F4223349662}" type="pres">
      <dgm:prSet presAssocID="{E7959CC4-9F1C-4ED9-9D48-C0E3211270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FF1ADB-A5C4-485A-99FF-BF4107D03D69}" type="pres">
      <dgm:prSet presAssocID="{B1B98AB5-C76D-4788-B5CB-6BBB5F81FEFA}" presName="spacer" presStyleCnt="0"/>
      <dgm:spPr/>
    </dgm:pt>
    <dgm:pt modelId="{33B3601F-1862-481F-9BD3-7EFE3A84B85E}" type="pres">
      <dgm:prSet presAssocID="{970F107C-63A2-43A4-A275-64FEC26519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0A76F5-D3D9-4147-8B0E-7ADADB7295BA}" type="pres">
      <dgm:prSet presAssocID="{27D80E1B-E98D-4956-AF25-79D6319DB0B9}" presName="spacer" presStyleCnt="0"/>
      <dgm:spPr/>
    </dgm:pt>
    <dgm:pt modelId="{BF336482-6D26-4DA5-9F81-A545C8B8BF5D}" type="pres">
      <dgm:prSet presAssocID="{C439B8CF-C412-4842-AA5A-3159E6D673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A4D331-EFEE-48B8-B1AA-8BAB54AB3E18}" type="pres">
      <dgm:prSet presAssocID="{B232FE20-36C1-4B3F-997D-9CFD24E20E1A}" presName="spacer" presStyleCnt="0"/>
      <dgm:spPr/>
    </dgm:pt>
    <dgm:pt modelId="{B3E07EC0-D636-4947-AC21-D2534135EAE8}" type="pres">
      <dgm:prSet presAssocID="{A6B7A3B3-2FD7-4634-B9FB-E100954429E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A1CC519-AC54-4481-BD90-31295979357F}" type="presOf" srcId="{5A055CD3-BE3E-427A-927D-F5C32915B0F0}" destId="{E8263229-05F5-4CBA-A390-26C54FB37B37}" srcOrd="0" destOrd="0" presId="urn:microsoft.com/office/officeart/2005/8/layout/vList2"/>
    <dgm:cxn modelId="{8933D863-D669-4F69-9F68-86AC0DD4D5C7}" type="presOf" srcId="{C439B8CF-C412-4842-AA5A-3159E6D67343}" destId="{BF336482-6D26-4DA5-9F81-A545C8B8BF5D}" srcOrd="0" destOrd="0" presId="urn:microsoft.com/office/officeart/2005/8/layout/vList2"/>
    <dgm:cxn modelId="{F981FF49-D0CA-4B4F-B70C-6EAF42BA1497}" srcId="{5A055CD3-BE3E-427A-927D-F5C32915B0F0}" destId="{8E633FE1-4833-4AED-B726-D2E56DCB1F1E}" srcOrd="0" destOrd="0" parTransId="{E418B8DF-5A8B-44AA-B8A5-0F2E53D0F7CD}" sibTransId="{4B7C1511-ECE8-452F-8F6D-3EF9EA760AD9}"/>
    <dgm:cxn modelId="{C4A08255-F34B-4018-B6B3-BC4014DDAAC5}" type="presOf" srcId="{8E633FE1-4833-4AED-B726-D2E56DCB1F1E}" destId="{414202DC-C6DA-4D14-941F-EF2C51D1F918}" srcOrd="0" destOrd="0" presId="urn:microsoft.com/office/officeart/2005/8/layout/vList2"/>
    <dgm:cxn modelId="{389BB578-FCDE-4BED-84C1-078A4E1FAC9C}" srcId="{5A055CD3-BE3E-427A-927D-F5C32915B0F0}" destId="{C439B8CF-C412-4842-AA5A-3159E6D67343}" srcOrd="3" destOrd="0" parTransId="{D9A3F6D8-D3E9-47C7-A6C4-4BC10DBEED15}" sibTransId="{B232FE20-36C1-4B3F-997D-9CFD24E20E1A}"/>
    <dgm:cxn modelId="{0BA72296-87D5-4D99-9D3E-4A8D4992D43E}" type="presOf" srcId="{A6B7A3B3-2FD7-4634-B9FB-E100954429E0}" destId="{B3E07EC0-D636-4947-AC21-D2534135EAE8}" srcOrd="0" destOrd="0" presId="urn:microsoft.com/office/officeart/2005/8/layout/vList2"/>
    <dgm:cxn modelId="{C5B8FDAB-5645-42C1-B1A2-DE59FFFED600}" srcId="{5A055CD3-BE3E-427A-927D-F5C32915B0F0}" destId="{970F107C-63A2-43A4-A275-64FEC26519BA}" srcOrd="2" destOrd="0" parTransId="{8C9297F6-D020-46C1-9C5C-EE61D3DDBB98}" sibTransId="{27D80E1B-E98D-4956-AF25-79D6319DB0B9}"/>
    <dgm:cxn modelId="{B1A7C9D7-EDA0-4CF0-AF59-3A643F2923FE}" type="presOf" srcId="{E7959CC4-9F1C-4ED9-9D48-C0E3211270FB}" destId="{B53C341B-5026-4196-AE59-0F4223349662}" srcOrd="0" destOrd="0" presId="urn:microsoft.com/office/officeart/2005/8/layout/vList2"/>
    <dgm:cxn modelId="{342693E0-61A7-49B7-BAAF-FD06FD29B5D1}" srcId="{5A055CD3-BE3E-427A-927D-F5C32915B0F0}" destId="{E7959CC4-9F1C-4ED9-9D48-C0E3211270FB}" srcOrd="1" destOrd="0" parTransId="{2AD9E219-D902-476D-B06E-BD20CD171A0E}" sibTransId="{B1B98AB5-C76D-4788-B5CB-6BBB5F81FEFA}"/>
    <dgm:cxn modelId="{479EE7E7-DA64-4741-A1F8-F30E34B3C663}" type="presOf" srcId="{970F107C-63A2-43A4-A275-64FEC26519BA}" destId="{33B3601F-1862-481F-9BD3-7EFE3A84B85E}" srcOrd="0" destOrd="0" presId="urn:microsoft.com/office/officeart/2005/8/layout/vList2"/>
    <dgm:cxn modelId="{BCE901FB-7092-428A-8029-7F8B002020A2}" srcId="{5A055CD3-BE3E-427A-927D-F5C32915B0F0}" destId="{A6B7A3B3-2FD7-4634-B9FB-E100954429E0}" srcOrd="4" destOrd="0" parTransId="{23E8B136-8EA1-43C9-8135-E439C402F376}" sibTransId="{6758915C-AAF1-45FF-A0F0-F066740EE462}"/>
    <dgm:cxn modelId="{3137E81A-EF3E-464C-920D-671A78863C19}" type="presParOf" srcId="{E8263229-05F5-4CBA-A390-26C54FB37B37}" destId="{414202DC-C6DA-4D14-941F-EF2C51D1F918}" srcOrd="0" destOrd="0" presId="urn:microsoft.com/office/officeart/2005/8/layout/vList2"/>
    <dgm:cxn modelId="{7F8F83F8-C779-4BE2-B314-F6534188F61B}" type="presParOf" srcId="{E8263229-05F5-4CBA-A390-26C54FB37B37}" destId="{069E14C5-7F7F-42A2-BF99-39AA6B3912EE}" srcOrd="1" destOrd="0" presId="urn:microsoft.com/office/officeart/2005/8/layout/vList2"/>
    <dgm:cxn modelId="{00789596-9CA7-41C0-B2C3-1B026EB69F69}" type="presParOf" srcId="{E8263229-05F5-4CBA-A390-26C54FB37B37}" destId="{B53C341B-5026-4196-AE59-0F4223349662}" srcOrd="2" destOrd="0" presId="urn:microsoft.com/office/officeart/2005/8/layout/vList2"/>
    <dgm:cxn modelId="{4887E3C8-5E7F-4A2E-A0C7-6A8C7D240814}" type="presParOf" srcId="{E8263229-05F5-4CBA-A390-26C54FB37B37}" destId="{53FF1ADB-A5C4-485A-99FF-BF4107D03D69}" srcOrd="3" destOrd="0" presId="urn:microsoft.com/office/officeart/2005/8/layout/vList2"/>
    <dgm:cxn modelId="{833B4A89-35CD-4573-9FFE-2E2F75469AE0}" type="presParOf" srcId="{E8263229-05F5-4CBA-A390-26C54FB37B37}" destId="{33B3601F-1862-481F-9BD3-7EFE3A84B85E}" srcOrd="4" destOrd="0" presId="urn:microsoft.com/office/officeart/2005/8/layout/vList2"/>
    <dgm:cxn modelId="{8FB82B55-B570-4C70-B2E9-80CEEB6258E7}" type="presParOf" srcId="{E8263229-05F5-4CBA-A390-26C54FB37B37}" destId="{F80A76F5-D3D9-4147-8B0E-7ADADB7295BA}" srcOrd="5" destOrd="0" presId="urn:microsoft.com/office/officeart/2005/8/layout/vList2"/>
    <dgm:cxn modelId="{904D04C2-FC7B-4B56-9EDE-611F27262D5B}" type="presParOf" srcId="{E8263229-05F5-4CBA-A390-26C54FB37B37}" destId="{BF336482-6D26-4DA5-9F81-A545C8B8BF5D}" srcOrd="6" destOrd="0" presId="urn:microsoft.com/office/officeart/2005/8/layout/vList2"/>
    <dgm:cxn modelId="{E1813BA9-98EF-4C67-8485-665200F466E1}" type="presParOf" srcId="{E8263229-05F5-4CBA-A390-26C54FB37B37}" destId="{E1A4D331-EFEE-48B8-B1AA-8BAB54AB3E18}" srcOrd="7" destOrd="0" presId="urn:microsoft.com/office/officeart/2005/8/layout/vList2"/>
    <dgm:cxn modelId="{D6B91B52-6AED-42D9-8DA0-A9BB76A1C577}" type="presParOf" srcId="{E8263229-05F5-4CBA-A390-26C54FB37B37}" destId="{B3E07EC0-D636-4947-AC21-D2534135EA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9DDA1-2509-4B91-BAD1-73F25CDE4A88}">
      <dsp:nvSpPr>
        <dsp:cNvPr id="0" name=""/>
        <dsp:cNvSpPr/>
      </dsp:nvSpPr>
      <dsp:spPr>
        <a:xfrm>
          <a:off x="0" y="25593"/>
          <a:ext cx="8351839" cy="585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Bevezetés</a:t>
          </a:r>
          <a:endParaRPr lang="en-US" sz="2500" kern="1200" dirty="0"/>
        </a:p>
      </dsp:txBody>
      <dsp:txXfrm>
        <a:off x="28557" y="54150"/>
        <a:ext cx="8294725" cy="527886"/>
      </dsp:txXfrm>
    </dsp:sp>
    <dsp:sp modelId="{2EADD958-C6FF-44BA-A906-321ECF86B887}">
      <dsp:nvSpPr>
        <dsp:cNvPr id="0" name=""/>
        <dsp:cNvSpPr/>
      </dsp:nvSpPr>
      <dsp:spPr>
        <a:xfrm>
          <a:off x="0" y="682593"/>
          <a:ext cx="8351839" cy="585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A tesztnyelvek áttekintése</a:t>
          </a:r>
          <a:endParaRPr lang="en-US" sz="2500" kern="1200"/>
        </a:p>
      </dsp:txBody>
      <dsp:txXfrm>
        <a:off x="28557" y="711150"/>
        <a:ext cx="8294725" cy="527886"/>
      </dsp:txXfrm>
    </dsp:sp>
    <dsp:sp modelId="{B4D94E94-42D4-4235-AEAF-DAD33CEE9D92}">
      <dsp:nvSpPr>
        <dsp:cNvPr id="0" name=""/>
        <dsp:cNvSpPr/>
      </dsp:nvSpPr>
      <dsp:spPr>
        <a:xfrm>
          <a:off x="0" y="1339593"/>
          <a:ext cx="8351839" cy="585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A TDL tervezési szempontjai</a:t>
          </a:r>
          <a:endParaRPr lang="en-US" sz="2500" kern="1200"/>
        </a:p>
      </dsp:txBody>
      <dsp:txXfrm>
        <a:off x="28557" y="1368150"/>
        <a:ext cx="8294725" cy="527886"/>
      </dsp:txXfrm>
    </dsp:sp>
    <dsp:sp modelId="{3E2B392F-313B-45FF-848C-F9282B032A6C}">
      <dsp:nvSpPr>
        <dsp:cNvPr id="0" name=""/>
        <dsp:cNvSpPr/>
      </dsp:nvSpPr>
      <dsp:spPr>
        <a:xfrm>
          <a:off x="0" y="1996593"/>
          <a:ext cx="8351839" cy="585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A TDL struktúrája</a:t>
          </a:r>
          <a:endParaRPr lang="en-US" sz="2500" kern="1200"/>
        </a:p>
      </dsp:txBody>
      <dsp:txXfrm>
        <a:off x="28557" y="2025150"/>
        <a:ext cx="8294725" cy="527886"/>
      </dsp:txXfrm>
    </dsp:sp>
    <dsp:sp modelId="{812BD63E-8C50-43C9-A0C6-83381EFB8A13}">
      <dsp:nvSpPr>
        <dsp:cNvPr id="0" name=""/>
        <dsp:cNvSpPr/>
      </dsp:nvSpPr>
      <dsp:spPr>
        <a:xfrm>
          <a:off x="0" y="2581593"/>
          <a:ext cx="8351839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/>
            <a:t>A TDL nyelvi elemei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/>
            <a:t>A TDL grafikus reprezentációja</a:t>
          </a:r>
          <a:endParaRPr lang="en-US" sz="2000" kern="1200"/>
        </a:p>
      </dsp:txBody>
      <dsp:txXfrm>
        <a:off x="0" y="2581593"/>
        <a:ext cx="8351839" cy="659812"/>
      </dsp:txXfrm>
    </dsp:sp>
    <dsp:sp modelId="{EBB521DC-1A66-435D-B089-5ED9A719EE4A}">
      <dsp:nvSpPr>
        <dsp:cNvPr id="0" name=""/>
        <dsp:cNvSpPr/>
      </dsp:nvSpPr>
      <dsp:spPr>
        <a:xfrm>
          <a:off x="0" y="3241406"/>
          <a:ext cx="8351839" cy="585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A TDL jelene és jövője</a:t>
          </a:r>
          <a:endParaRPr lang="en-US" sz="2500" kern="1200"/>
        </a:p>
      </dsp:txBody>
      <dsp:txXfrm>
        <a:off x="28557" y="3269963"/>
        <a:ext cx="8294725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4D5DF-90C0-4234-B262-96662A731872}">
      <dsp:nvSpPr>
        <dsp:cNvPr id="0" name=""/>
        <dsp:cNvSpPr/>
      </dsp:nvSpPr>
      <dsp:spPr>
        <a:xfrm>
          <a:off x="0" y="90618"/>
          <a:ext cx="2995614" cy="1045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Absztrakt adatok</a:t>
          </a:r>
          <a:endParaRPr lang="en-US" sz="2000" kern="1200" dirty="0"/>
        </a:p>
      </dsp:txBody>
      <dsp:txXfrm>
        <a:off x="51046" y="141664"/>
        <a:ext cx="2893522" cy="943595"/>
      </dsp:txXfrm>
    </dsp:sp>
    <dsp:sp modelId="{6580F2F6-461A-47FB-80AF-FCF76A155840}">
      <dsp:nvSpPr>
        <dsp:cNvPr id="0" name=""/>
        <dsp:cNvSpPr/>
      </dsp:nvSpPr>
      <dsp:spPr>
        <a:xfrm>
          <a:off x="0" y="1193906"/>
          <a:ext cx="2995614" cy="1045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Egyszerű és összetett adattípusok (deklaratív)</a:t>
          </a:r>
          <a:endParaRPr lang="en-US" sz="2000" kern="1200" dirty="0"/>
        </a:p>
      </dsp:txBody>
      <dsp:txXfrm>
        <a:off x="51046" y="1244952"/>
        <a:ext cx="2893522" cy="943595"/>
      </dsp:txXfrm>
    </dsp:sp>
    <dsp:sp modelId="{BC205730-CE5D-4578-A252-13F2F85B695C}">
      <dsp:nvSpPr>
        <dsp:cNvPr id="0" name=""/>
        <dsp:cNvSpPr/>
      </dsp:nvSpPr>
      <dsp:spPr>
        <a:xfrm>
          <a:off x="0" y="2239593"/>
          <a:ext cx="2995614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111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Kötelező és opcionális mezők</a:t>
          </a:r>
          <a:endParaRPr lang="en-US" sz="1600" kern="1200" dirty="0"/>
        </a:p>
      </dsp:txBody>
      <dsp:txXfrm>
        <a:off x="0" y="2239593"/>
        <a:ext cx="2995614" cy="476100"/>
      </dsp:txXfrm>
    </dsp:sp>
    <dsp:sp modelId="{AF8BD062-41F6-4DEC-ACE0-F29105793304}">
      <dsp:nvSpPr>
        <dsp:cNvPr id="0" name=""/>
        <dsp:cNvSpPr/>
      </dsp:nvSpPr>
      <dsp:spPr>
        <a:xfrm>
          <a:off x="0" y="2715693"/>
          <a:ext cx="2995614" cy="1045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Konkrét megvalósításhoz kapcsolható (</a:t>
          </a:r>
          <a:r>
            <a:rPr lang="hu-HU" sz="2000" kern="1200" dirty="0" err="1"/>
            <a:t>mapping</a:t>
          </a:r>
          <a:r>
            <a:rPr lang="hu-HU" sz="2000" kern="1200" dirty="0"/>
            <a:t>)</a:t>
          </a:r>
          <a:endParaRPr lang="en-US" sz="2000" kern="1200" dirty="0"/>
        </a:p>
      </dsp:txBody>
      <dsp:txXfrm>
        <a:off x="51046" y="2766739"/>
        <a:ext cx="2893522" cy="9435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A895D-139E-4202-A235-C3B80BB44BDD}">
      <dsp:nvSpPr>
        <dsp:cNvPr id="0" name=""/>
        <dsp:cNvSpPr/>
      </dsp:nvSpPr>
      <dsp:spPr>
        <a:xfrm>
          <a:off x="0" y="53639"/>
          <a:ext cx="2517775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Időkezelés</a:t>
          </a:r>
          <a:endParaRPr lang="en-US" sz="2800" kern="1200" dirty="0"/>
        </a:p>
      </dsp:txBody>
      <dsp:txXfrm>
        <a:off x="31984" y="85623"/>
        <a:ext cx="2453807" cy="591232"/>
      </dsp:txXfrm>
    </dsp:sp>
    <dsp:sp modelId="{D29ED432-A346-4A2C-AB64-6AEC8CE07F7C}">
      <dsp:nvSpPr>
        <dsp:cNvPr id="0" name=""/>
        <dsp:cNvSpPr/>
      </dsp:nvSpPr>
      <dsp:spPr>
        <a:xfrm>
          <a:off x="0" y="708839"/>
          <a:ext cx="2517775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3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/>
            <a:t>Időbélyegek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/>
            <a:t>Időkorlátok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/>
            <a:t>Várakozás</a:t>
          </a:r>
          <a:endParaRPr lang="en-US" sz="2200" kern="1200" dirty="0"/>
        </a:p>
      </dsp:txBody>
      <dsp:txXfrm>
        <a:off x="0" y="708839"/>
        <a:ext cx="2517775" cy="1072260"/>
      </dsp:txXfrm>
    </dsp:sp>
    <dsp:sp modelId="{A6BBEF7F-C3D4-4EBB-858F-7922389E8DAA}">
      <dsp:nvSpPr>
        <dsp:cNvPr id="0" name=""/>
        <dsp:cNvSpPr/>
      </dsp:nvSpPr>
      <dsp:spPr>
        <a:xfrm>
          <a:off x="0" y="1781099"/>
          <a:ext cx="2517775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Időzítők</a:t>
          </a:r>
          <a:endParaRPr lang="en-US" sz="2800" kern="1200"/>
        </a:p>
      </dsp:txBody>
      <dsp:txXfrm>
        <a:off x="31984" y="1813083"/>
        <a:ext cx="2453807" cy="591232"/>
      </dsp:txXfrm>
    </dsp:sp>
    <dsp:sp modelId="{DF0C380F-0E95-4F92-B729-2E6F79C7E962}">
      <dsp:nvSpPr>
        <dsp:cNvPr id="0" name=""/>
        <dsp:cNvSpPr/>
      </dsp:nvSpPr>
      <dsp:spPr>
        <a:xfrm>
          <a:off x="0" y="2436300"/>
          <a:ext cx="2517775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3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/>
            <a:t>Definiálás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kern="1200" dirty="0"/>
            <a:t>Műveletek</a:t>
          </a:r>
          <a:endParaRPr lang="en-US" sz="2200" kern="1200" dirty="0"/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200" b="1" kern="1200" dirty="0"/>
            <a:t>start</a:t>
          </a:r>
          <a:r>
            <a:rPr lang="hu-HU" sz="2200" kern="1200" dirty="0"/>
            <a:t>, </a:t>
          </a:r>
          <a:r>
            <a:rPr lang="hu-HU" sz="2200" b="1" kern="1200" dirty="0"/>
            <a:t>stop</a:t>
          </a:r>
          <a:r>
            <a:rPr lang="hu-HU" sz="2200" kern="1200" dirty="0"/>
            <a:t>, </a:t>
          </a:r>
          <a:r>
            <a:rPr lang="hu-HU" sz="2200" b="1" kern="1200" dirty="0" err="1"/>
            <a:t>timeout</a:t>
          </a:r>
          <a:endParaRPr lang="en-US" sz="2200" kern="1200" dirty="0"/>
        </a:p>
      </dsp:txBody>
      <dsp:txXfrm>
        <a:off x="0" y="2436300"/>
        <a:ext cx="2517775" cy="1362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EB7B8-9642-42D1-858C-78F13E228893}">
      <dsp:nvSpPr>
        <dsp:cNvPr id="0" name=""/>
        <dsp:cNvSpPr/>
      </dsp:nvSpPr>
      <dsp:spPr>
        <a:xfrm>
          <a:off x="0" y="406125"/>
          <a:ext cx="3005140" cy="9652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Komponensek és kapuk (interfészek)</a:t>
          </a:r>
          <a:endParaRPr lang="en-US" sz="2500" kern="1200" dirty="0"/>
        </a:p>
      </dsp:txBody>
      <dsp:txXfrm>
        <a:off x="47120" y="453245"/>
        <a:ext cx="2910900" cy="871010"/>
      </dsp:txXfrm>
    </dsp:sp>
    <dsp:sp modelId="{CDAC6266-D7FD-491C-9B22-53559BE939A8}">
      <dsp:nvSpPr>
        <dsp:cNvPr id="0" name=""/>
        <dsp:cNvSpPr/>
      </dsp:nvSpPr>
      <dsp:spPr>
        <a:xfrm>
          <a:off x="0" y="1443375"/>
          <a:ext cx="3005140" cy="9652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TESTER és SUT szerepek</a:t>
          </a:r>
          <a:endParaRPr lang="en-US" sz="2500" kern="1200" dirty="0"/>
        </a:p>
      </dsp:txBody>
      <dsp:txXfrm>
        <a:off x="47120" y="1490495"/>
        <a:ext cx="2910900" cy="871010"/>
      </dsp:txXfrm>
    </dsp:sp>
    <dsp:sp modelId="{89BDE650-6C7B-49ED-AC92-0113A1D8B88B}">
      <dsp:nvSpPr>
        <dsp:cNvPr id="0" name=""/>
        <dsp:cNvSpPr/>
      </dsp:nvSpPr>
      <dsp:spPr>
        <a:xfrm>
          <a:off x="0" y="2480625"/>
          <a:ext cx="3005140" cy="9652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Összeköttetések kapuk között</a:t>
          </a:r>
          <a:endParaRPr lang="en-US" sz="2500" kern="1200" dirty="0"/>
        </a:p>
      </dsp:txBody>
      <dsp:txXfrm>
        <a:off x="47120" y="2527745"/>
        <a:ext cx="2910900" cy="871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35F6B-0028-4665-AF1B-35A40C0D8B0E}">
      <dsp:nvSpPr>
        <dsp:cNvPr id="0" name=""/>
        <dsp:cNvSpPr/>
      </dsp:nvSpPr>
      <dsp:spPr>
        <a:xfrm>
          <a:off x="0" y="276"/>
          <a:ext cx="2794000" cy="5522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Tesztleírás</a:t>
          </a:r>
          <a:endParaRPr lang="en-US" sz="2400" kern="1200" dirty="0"/>
        </a:p>
      </dsp:txBody>
      <dsp:txXfrm>
        <a:off x="26960" y="27236"/>
        <a:ext cx="2740080" cy="498356"/>
      </dsp:txXfrm>
    </dsp:sp>
    <dsp:sp modelId="{DE9D2BD3-009F-4C42-8282-2B29CD3B4F11}">
      <dsp:nvSpPr>
        <dsp:cNvPr id="0" name=""/>
        <dsp:cNvSpPr/>
      </dsp:nvSpPr>
      <dsp:spPr>
        <a:xfrm>
          <a:off x="0" y="552552"/>
          <a:ext cx="2794000" cy="30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1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~</a:t>
          </a:r>
          <a:r>
            <a:rPr lang="hu-HU" sz="2000" kern="1200" dirty="0"/>
            <a:t> teszteset</a:t>
          </a:r>
          <a:endParaRPr lang="en-US" sz="2000" kern="1200" dirty="0"/>
        </a:p>
      </dsp:txBody>
      <dsp:txXfrm>
        <a:off x="0" y="552552"/>
        <a:ext cx="2794000" cy="305345"/>
      </dsp:txXfrm>
    </dsp:sp>
    <dsp:sp modelId="{70C5AA25-FC6F-451A-A2EC-D9157BDB75DF}">
      <dsp:nvSpPr>
        <dsp:cNvPr id="0" name=""/>
        <dsp:cNvSpPr/>
      </dsp:nvSpPr>
      <dsp:spPr>
        <a:xfrm>
          <a:off x="0" y="857897"/>
          <a:ext cx="2794000" cy="5522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Tartalma:</a:t>
          </a:r>
          <a:endParaRPr lang="en-US" sz="2400" kern="1200" dirty="0"/>
        </a:p>
      </dsp:txBody>
      <dsp:txXfrm>
        <a:off x="26960" y="884857"/>
        <a:ext cx="2740080" cy="498356"/>
      </dsp:txXfrm>
    </dsp:sp>
    <dsp:sp modelId="{AD3506EA-781B-41DD-9BE4-AC6B7C9AE987}">
      <dsp:nvSpPr>
        <dsp:cNvPr id="0" name=""/>
        <dsp:cNvSpPr/>
      </dsp:nvSpPr>
      <dsp:spPr>
        <a:xfrm>
          <a:off x="0" y="1410174"/>
          <a:ext cx="2794000" cy="956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1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Teszt cél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Teszt konfiguráció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Teszt viselkedés</a:t>
          </a:r>
          <a:endParaRPr lang="en-US" sz="2000" kern="1200" dirty="0"/>
        </a:p>
      </dsp:txBody>
      <dsp:txXfrm>
        <a:off x="0" y="1410174"/>
        <a:ext cx="2794000" cy="9567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E02E5-D2EE-48A6-B801-2DCA36F9DD62}">
      <dsp:nvSpPr>
        <dsp:cNvPr id="0" name=""/>
        <dsp:cNvSpPr/>
      </dsp:nvSpPr>
      <dsp:spPr>
        <a:xfrm>
          <a:off x="0" y="1145"/>
          <a:ext cx="7281396" cy="730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TDL az elvárt viselkedést írja le</a:t>
          </a:r>
          <a:endParaRPr lang="en-US" sz="2400" kern="1200" dirty="0"/>
        </a:p>
      </dsp:txBody>
      <dsp:txXfrm>
        <a:off x="35640" y="36785"/>
        <a:ext cx="7210116" cy="658800"/>
      </dsp:txXfrm>
    </dsp:sp>
    <dsp:sp modelId="{C1D0959A-CE70-4134-BEBA-C4C4A16DB2FC}">
      <dsp:nvSpPr>
        <dsp:cNvPr id="0" name=""/>
        <dsp:cNvSpPr/>
      </dsp:nvSpPr>
      <dsp:spPr>
        <a:xfrm>
          <a:off x="0" y="731225"/>
          <a:ext cx="7281396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84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Az ettől való eltérés – </a:t>
          </a:r>
          <a:r>
            <a:rPr lang="hu-HU" sz="2000" b="1" kern="1200" dirty="0"/>
            <a:t>fail</a:t>
          </a:r>
          <a:r>
            <a:rPr lang="hu-HU" sz="2000" kern="1200" dirty="0"/>
            <a:t> ítélet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 err="1"/>
            <a:t>Felülí</a:t>
          </a:r>
          <a:r>
            <a:rPr lang="en-US" sz="2000" kern="1200" dirty="0"/>
            <a:t>r</a:t>
          </a:r>
          <a:r>
            <a:rPr lang="hu-HU" sz="2000" kern="1200" dirty="0"/>
            <a:t>ható explicit ítélet megadással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Előre definiált: </a:t>
          </a:r>
          <a:r>
            <a:rPr lang="hu-HU" sz="2000" b="1" kern="1200" dirty="0"/>
            <a:t>pass, fail, inconclusive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Bővíthető</a:t>
          </a:r>
          <a:endParaRPr lang="en-US" sz="2000" kern="1200" dirty="0"/>
        </a:p>
      </dsp:txBody>
      <dsp:txXfrm>
        <a:off x="0" y="731225"/>
        <a:ext cx="7281396" cy="12916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0C7CE-76F3-48FE-BD4B-D019CA482D82}">
      <dsp:nvSpPr>
        <dsp:cNvPr id="0" name=""/>
        <dsp:cNvSpPr/>
      </dsp:nvSpPr>
      <dsp:spPr>
        <a:xfrm>
          <a:off x="0" y="208578"/>
          <a:ext cx="3350969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Egyszerű viselkedést</a:t>
          </a:r>
          <a:br>
            <a:rPr lang="hu-HU" sz="2400" kern="1200" dirty="0"/>
          </a:br>
          <a:r>
            <a:rPr lang="hu-HU" sz="2400" kern="1200" dirty="0"/>
            <a:t> leíró konstrukciók</a:t>
          </a:r>
          <a:endParaRPr lang="en-US" sz="2400" kern="1200" dirty="0"/>
        </a:p>
      </dsp:txBody>
      <dsp:txXfrm>
        <a:off x="59399" y="267977"/>
        <a:ext cx="3232171" cy="1098002"/>
      </dsp:txXfrm>
    </dsp:sp>
    <dsp:sp modelId="{A5C442A2-5257-468D-B025-6A33EE9B1D80}">
      <dsp:nvSpPr>
        <dsp:cNvPr id="0" name=""/>
        <dsp:cNvSpPr/>
      </dsp:nvSpPr>
      <dsp:spPr>
        <a:xfrm>
          <a:off x="0" y="1425378"/>
          <a:ext cx="3350969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9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Interakció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Akció, függvény hívása, értékadás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Más tesztleírás hívása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Ítélet explicit </a:t>
          </a:r>
          <a:br>
            <a:rPr lang="hu-HU" sz="2000" kern="1200" dirty="0"/>
          </a:br>
          <a:r>
            <a:rPr lang="hu-HU" sz="2000" kern="1200" dirty="0"/>
            <a:t>meghatározása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Feltétel teljesülésének ellenőrzése (assert)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Stop</a:t>
          </a:r>
        </a:p>
      </dsp:txBody>
      <dsp:txXfrm>
        <a:off x="0" y="1425378"/>
        <a:ext cx="3350969" cy="27582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A9330-6161-425C-A66C-8388892A51D4}">
      <dsp:nvSpPr>
        <dsp:cNvPr id="0" name=""/>
        <dsp:cNvSpPr/>
      </dsp:nvSpPr>
      <dsp:spPr>
        <a:xfrm>
          <a:off x="0" y="35782"/>
          <a:ext cx="3668339" cy="926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Összetett viselkedést leíró konstrukciók</a:t>
          </a:r>
          <a:endParaRPr lang="en-US" sz="2400" kern="1200" dirty="0"/>
        </a:p>
      </dsp:txBody>
      <dsp:txXfrm>
        <a:off x="45235" y="81017"/>
        <a:ext cx="3577869" cy="836169"/>
      </dsp:txXfrm>
    </dsp:sp>
    <dsp:sp modelId="{7A191DFB-0008-4C03-9A74-615CA1B5FCA2}">
      <dsp:nvSpPr>
        <dsp:cNvPr id="0" name=""/>
        <dsp:cNvSpPr/>
      </dsp:nvSpPr>
      <dsp:spPr>
        <a:xfrm>
          <a:off x="0" y="962422"/>
          <a:ext cx="3668339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Szekvenciális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Párhuzamos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Alternatív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Feltételes (~</a:t>
          </a:r>
          <a:r>
            <a:rPr lang="hu-HU" sz="1900" kern="1200" dirty="0" err="1"/>
            <a:t>if</a:t>
          </a:r>
          <a:r>
            <a:rPr lang="hu-HU" sz="1900" kern="1200" dirty="0"/>
            <a:t>..</a:t>
          </a:r>
          <a:r>
            <a:rPr lang="hu-HU" sz="1900" kern="1200" dirty="0" err="1"/>
            <a:t>then</a:t>
          </a:r>
          <a:r>
            <a:rPr lang="hu-HU" sz="1900" kern="1200" dirty="0"/>
            <a:t>..</a:t>
          </a:r>
          <a:r>
            <a:rPr lang="hu-HU" sz="1900" kern="1200" dirty="0" err="1"/>
            <a:t>else</a:t>
          </a:r>
          <a:r>
            <a:rPr lang="hu-HU" sz="1900" kern="1200" dirty="0"/>
            <a:t>)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Ciklusok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 err="1"/>
            <a:t>for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 err="1"/>
            <a:t>while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Periodikus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Az elvárttól eltérő viselkedés kezelése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default</a:t>
          </a:r>
        </a:p>
      </dsp:txBody>
      <dsp:txXfrm>
        <a:off x="0" y="962422"/>
        <a:ext cx="3668339" cy="33782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F7648-4266-4839-A99E-D9B278629A92}">
      <dsp:nvSpPr>
        <dsp:cNvPr id="0" name=""/>
        <dsp:cNvSpPr/>
      </dsp:nvSpPr>
      <dsp:spPr>
        <a:xfrm>
          <a:off x="0" y="312299"/>
          <a:ext cx="3175000" cy="11583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Teszt célok megadása</a:t>
          </a:r>
          <a:endParaRPr lang="en-US" sz="2200" kern="1200" dirty="0"/>
        </a:p>
      </dsp:txBody>
      <dsp:txXfrm>
        <a:off x="56544" y="368843"/>
        <a:ext cx="3061912" cy="1045212"/>
      </dsp:txXfrm>
    </dsp:sp>
    <dsp:sp modelId="{7127ACB5-DC32-4396-822E-8EC56CF78848}">
      <dsp:nvSpPr>
        <dsp:cNvPr id="0" name=""/>
        <dsp:cNvSpPr/>
      </dsp:nvSpPr>
      <dsp:spPr>
        <a:xfrm>
          <a:off x="0" y="1470599"/>
          <a:ext cx="3175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0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Leírás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Hivatkozás konkrét dokumentumokra</a:t>
          </a:r>
          <a:endParaRPr lang="en-US" sz="2000" kern="1200" dirty="0"/>
        </a:p>
      </dsp:txBody>
      <dsp:txXfrm>
        <a:off x="0" y="1470599"/>
        <a:ext cx="3175000" cy="910800"/>
      </dsp:txXfrm>
    </dsp:sp>
    <dsp:sp modelId="{8EC7421F-44DB-482D-BB76-039254B9A6E3}">
      <dsp:nvSpPr>
        <dsp:cNvPr id="0" name=""/>
        <dsp:cNvSpPr/>
      </dsp:nvSpPr>
      <dsp:spPr>
        <a:xfrm>
          <a:off x="0" y="2381400"/>
          <a:ext cx="3175000" cy="11583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A viselkedés leírásakor jelezhető, hogy milyen teszt célt valósít meg</a:t>
          </a:r>
          <a:endParaRPr lang="en-US" sz="2200" kern="1200" dirty="0"/>
        </a:p>
      </dsp:txBody>
      <dsp:txXfrm>
        <a:off x="56544" y="2437944"/>
        <a:ext cx="3061912" cy="10452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7DC4C-1116-4E3F-8E76-FBFF5C383A29}">
      <dsp:nvSpPr>
        <dsp:cNvPr id="0" name=""/>
        <dsp:cNvSpPr/>
      </dsp:nvSpPr>
      <dsp:spPr>
        <a:xfrm>
          <a:off x="0" y="391394"/>
          <a:ext cx="421866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UML SD</a:t>
          </a:r>
          <a:r>
            <a:rPr lang="en-US" sz="1800" kern="1200"/>
            <a:t>-</a:t>
          </a:r>
          <a:r>
            <a:rPr lang="hu-HU" sz="1800" kern="1200"/>
            <a:t>hez hasonló megközelítés</a:t>
          </a:r>
          <a:endParaRPr lang="en-US" sz="1800" kern="1200"/>
        </a:p>
      </dsp:txBody>
      <dsp:txXfrm>
        <a:off x="20561" y="411955"/>
        <a:ext cx="4177546" cy="380078"/>
      </dsp:txXfrm>
    </dsp:sp>
    <dsp:sp modelId="{9A076A11-2192-44BE-9C59-EA0C5A397DEE}">
      <dsp:nvSpPr>
        <dsp:cNvPr id="0" name=""/>
        <dsp:cNvSpPr/>
      </dsp:nvSpPr>
      <dsp:spPr>
        <a:xfrm>
          <a:off x="0" y="864434"/>
          <a:ext cx="421866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Új szimbólumok az új konstrukciókhoz</a:t>
          </a:r>
          <a:endParaRPr lang="en-US" sz="1800" kern="1200" dirty="0"/>
        </a:p>
      </dsp:txBody>
      <dsp:txXfrm>
        <a:off x="20561" y="884995"/>
        <a:ext cx="4177546" cy="380078"/>
      </dsp:txXfrm>
    </dsp:sp>
    <dsp:sp modelId="{86989A39-D259-44FD-851A-AE39DD789593}">
      <dsp:nvSpPr>
        <dsp:cNvPr id="0" name=""/>
        <dsp:cNvSpPr/>
      </dsp:nvSpPr>
      <dsp:spPr>
        <a:xfrm>
          <a:off x="0" y="1337474"/>
          <a:ext cx="421866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Grafikus szimbólumok</a:t>
          </a:r>
          <a:endParaRPr lang="en-US" sz="1800" kern="1200"/>
        </a:p>
      </dsp:txBody>
      <dsp:txXfrm>
        <a:off x="20561" y="1358035"/>
        <a:ext cx="4177546" cy="380078"/>
      </dsp:txXfrm>
    </dsp:sp>
    <dsp:sp modelId="{DE48881B-EAC4-4A9F-B988-2CE4A7A0C12C}">
      <dsp:nvSpPr>
        <dsp:cNvPr id="0" name=""/>
        <dsp:cNvSpPr/>
      </dsp:nvSpPr>
      <dsp:spPr>
        <a:xfrm>
          <a:off x="0" y="1758675"/>
          <a:ext cx="421866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43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400" kern="1200"/>
            <a:t>Szöveg formális megadása</a:t>
          </a:r>
          <a:endParaRPr lang="en-US" sz="1400" kern="1200"/>
        </a:p>
      </dsp:txBody>
      <dsp:txXfrm>
        <a:off x="0" y="1758675"/>
        <a:ext cx="4218668" cy="2980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227CA-2E56-425F-9D60-BEAE81F4AE81}">
      <dsp:nvSpPr>
        <dsp:cNvPr id="0" name=""/>
        <dsp:cNvSpPr/>
      </dsp:nvSpPr>
      <dsp:spPr>
        <a:xfrm>
          <a:off x="0" y="52860"/>
          <a:ext cx="8351839" cy="608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Cél:</a:t>
          </a:r>
          <a:endParaRPr lang="en-US" sz="2600" kern="1200" dirty="0"/>
        </a:p>
      </dsp:txBody>
      <dsp:txXfrm>
        <a:off x="29700" y="82560"/>
        <a:ext cx="8292439" cy="549000"/>
      </dsp:txXfrm>
    </dsp:sp>
    <dsp:sp modelId="{C767C531-08F3-4AA7-8346-A997BBC1E6B8}">
      <dsp:nvSpPr>
        <dsp:cNvPr id="0" name=""/>
        <dsp:cNvSpPr/>
      </dsp:nvSpPr>
      <dsp:spPr>
        <a:xfrm>
          <a:off x="0" y="661260"/>
          <a:ext cx="8351839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Az eszközök közötti hordozhatóság megteremtése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Akár különböző reprezentációk között</a:t>
          </a:r>
          <a:endParaRPr lang="en-US" sz="2000" kern="1200" dirty="0"/>
        </a:p>
      </dsp:txBody>
      <dsp:txXfrm>
        <a:off x="0" y="661260"/>
        <a:ext cx="8351839" cy="659295"/>
      </dsp:txXfrm>
    </dsp:sp>
    <dsp:sp modelId="{21AD23FC-FAB7-4775-8D7A-5E42DBC7B823}">
      <dsp:nvSpPr>
        <dsp:cNvPr id="0" name=""/>
        <dsp:cNvSpPr/>
      </dsp:nvSpPr>
      <dsp:spPr>
        <a:xfrm>
          <a:off x="0" y="1320555"/>
          <a:ext cx="8351839" cy="608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XMI (</a:t>
          </a:r>
          <a:r>
            <a:rPr lang="en-GB" sz="2600" kern="1200" dirty="0"/>
            <a:t>XML Metadata Interchange</a:t>
          </a:r>
          <a:r>
            <a:rPr lang="hu-HU" sz="2600" kern="1200" dirty="0"/>
            <a:t>)</a:t>
          </a:r>
          <a:endParaRPr lang="en-US" sz="2600" kern="1200" dirty="0"/>
        </a:p>
      </dsp:txBody>
      <dsp:txXfrm>
        <a:off x="29700" y="1350255"/>
        <a:ext cx="8292439" cy="549000"/>
      </dsp:txXfrm>
    </dsp:sp>
    <dsp:sp modelId="{0D993045-833F-469C-BC89-4646D9572C33}">
      <dsp:nvSpPr>
        <dsp:cNvPr id="0" name=""/>
        <dsp:cNvSpPr/>
      </dsp:nvSpPr>
      <dsp:spPr>
        <a:xfrm>
          <a:off x="0" y="1928955"/>
          <a:ext cx="8351839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A </a:t>
          </a:r>
          <a:r>
            <a:rPr lang="hu-HU" sz="2000" kern="1200" dirty="0" err="1"/>
            <a:t>meta</a:t>
          </a:r>
          <a:r>
            <a:rPr lang="en-US" sz="2000" kern="1200" dirty="0"/>
            <a:t>-</a:t>
          </a:r>
          <a:r>
            <a:rPr lang="hu-HU" sz="2000" kern="1200" dirty="0"/>
            <a:t>modell leírására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Szintaktikai ellenőrzés lehetséges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 err="1"/>
            <a:t>Szementikai</a:t>
          </a:r>
          <a:r>
            <a:rPr lang="hu-HU" sz="2000" kern="1200" dirty="0"/>
            <a:t> ellenőrzéshez a </a:t>
          </a:r>
          <a:r>
            <a:rPr lang="hu-HU" sz="2000" kern="1200" dirty="0" err="1"/>
            <a:t>meta</a:t>
          </a:r>
          <a:r>
            <a:rPr lang="en-US" sz="2000" kern="1200" dirty="0"/>
            <a:t>-</a:t>
          </a:r>
          <a:r>
            <a:rPr lang="hu-HU" sz="2000" kern="1200" dirty="0"/>
            <a:t>modellben szereplő megkötéseket is figyelembe kell venni</a:t>
          </a:r>
          <a:endParaRPr lang="en-US" sz="2000" kern="1200" dirty="0"/>
        </a:p>
      </dsp:txBody>
      <dsp:txXfrm>
        <a:off x="0" y="1928955"/>
        <a:ext cx="8351839" cy="123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903D-786F-459B-AC4B-4DB83A95045F}">
      <dsp:nvSpPr>
        <dsp:cNvPr id="0" name=""/>
        <dsp:cNvSpPr/>
      </dsp:nvSpPr>
      <dsp:spPr>
        <a:xfrm>
          <a:off x="0" y="53549"/>
          <a:ext cx="8351839" cy="1158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A távközlési rendszerek egyre komplikáltabbá válnak</a:t>
          </a:r>
          <a:endParaRPr lang="en-US" sz="3000" kern="1200" dirty="0"/>
        </a:p>
      </dsp:txBody>
      <dsp:txXfrm>
        <a:off x="56543" y="110092"/>
        <a:ext cx="8238753" cy="1045213"/>
      </dsp:txXfrm>
    </dsp:sp>
    <dsp:sp modelId="{DD37F56D-9C10-40E8-B331-82FE29D5770D}">
      <dsp:nvSpPr>
        <dsp:cNvPr id="0" name=""/>
        <dsp:cNvSpPr/>
      </dsp:nvSpPr>
      <dsp:spPr>
        <a:xfrm>
          <a:off x="0" y="1211849"/>
          <a:ext cx="8351839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/>
            <a:t>Komplex architektúra (összetett rendszerekből álló rendszerek)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/>
            <a:t>Komplex viselkedés (konkurencia, bonyolult protokollok)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/>
            <a:t>Komplex adatok (bonyolult adatstruktúra, „big data”)</a:t>
          </a:r>
          <a:endParaRPr lang="en-US" sz="2300" kern="1200"/>
        </a:p>
      </dsp:txBody>
      <dsp:txXfrm>
        <a:off x="0" y="1211849"/>
        <a:ext cx="8351839" cy="1428300"/>
      </dsp:txXfrm>
    </dsp:sp>
    <dsp:sp modelId="{26AF6F1F-2E55-47FA-81BD-138A5A4B1504}">
      <dsp:nvSpPr>
        <dsp:cNvPr id="0" name=""/>
        <dsp:cNvSpPr/>
      </dsp:nvSpPr>
      <dsp:spPr>
        <a:xfrm>
          <a:off x="0" y="2640150"/>
          <a:ext cx="8351839" cy="11582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/>
            <a:t>... és ezeket a rendszereket kell tesztelni</a:t>
          </a:r>
          <a:endParaRPr lang="en-US" sz="3000" kern="1200"/>
        </a:p>
      </dsp:txBody>
      <dsp:txXfrm>
        <a:off x="56543" y="2696693"/>
        <a:ext cx="8238753" cy="10452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C71B8-F6F2-42E0-B45B-552B7BBD6B9C}">
      <dsp:nvSpPr>
        <dsp:cNvPr id="0" name=""/>
        <dsp:cNvSpPr/>
      </dsp:nvSpPr>
      <dsp:spPr>
        <a:xfrm>
          <a:off x="0" y="9000"/>
          <a:ext cx="8351839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Cél:</a:t>
          </a:r>
          <a:endParaRPr lang="en-US" sz="4000" kern="1200"/>
        </a:p>
      </dsp:txBody>
      <dsp:txXfrm>
        <a:off x="45692" y="54692"/>
        <a:ext cx="8260455" cy="844616"/>
      </dsp:txXfrm>
    </dsp:sp>
    <dsp:sp modelId="{059C9633-15BE-4D9C-AF72-6714B3E25031}">
      <dsp:nvSpPr>
        <dsp:cNvPr id="0" name=""/>
        <dsp:cNvSpPr/>
      </dsp:nvSpPr>
      <dsp:spPr>
        <a:xfrm>
          <a:off x="0" y="945000"/>
          <a:ext cx="8351839" cy="28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3100" kern="1200"/>
            <a:t>Formalizálni a teszt célok megadásának módját</a:t>
          </a: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3100" kern="1200"/>
            <a:t>Egységesíteni a tartalmat</a:t>
          </a: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3100" kern="1200" dirty="0"/>
            <a:t>Lehetővé tenni bizonyos mértékű gépi ellenőrizhetőséget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3100" kern="1200" dirty="0"/>
            <a:t>Megőrizve a TPLan-nal való kompatibilitást </a:t>
          </a:r>
          <a:endParaRPr lang="en-US" sz="3100" kern="1200" dirty="0"/>
        </a:p>
      </dsp:txBody>
      <dsp:txXfrm>
        <a:off x="0" y="945000"/>
        <a:ext cx="8351839" cy="2898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DF26-FD72-4078-A985-83A50FAF81CD}">
      <dsp:nvSpPr>
        <dsp:cNvPr id="0" name=""/>
        <dsp:cNvSpPr/>
      </dsp:nvSpPr>
      <dsp:spPr>
        <a:xfrm>
          <a:off x="0" y="0"/>
          <a:ext cx="8351839" cy="561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ETSI szabvány</a:t>
          </a:r>
          <a:endParaRPr lang="en-US" sz="2400" kern="1200" dirty="0"/>
        </a:p>
      </dsp:txBody>
      <dsp:txXfrm>
        <a:off x="27415" y="27415"/>
        <a:ext cx="8297009" cy="506770"/>
      </dsp:txXfrm>
    </dsp:sp>
    <dsp:sp modelId="{585F4402-B123-43BC-9F24-261B69D3282E}">
      <dsp:nvSpPr>
        <dsp:cNvPr id="0" name=""/>
        <dsp:cNvSpPr/>
      </dsp:nvSpPr>
      <dsp:spPr>
        <a:xfrm>
          <a:off x="0" y="659362"/>
          <a:ext cx="8351839" cy="561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TDL v1 – 2013</a:t>
          </a:r>
          <a:endParaRPr lang="en-US" sz="2400" kern="1200" dirty="0"/>
        </a:p>
      </dsp:txBody>
      <dsp:txXfrm>
        <a:off x="27415" y="686777"/>
        <a:ext cx="8297009" cy="506770"/>
      </dsp:txXfrm>
    </dsp:sp>
    <dsp:sp modelId="{AF66E2E0-D64E-4BFB-9DB9-01424772D02F}">
      <dsp:nvSpPr>
        <dsp:cNvPr id="0" name=""/>
        <dsp:cNvSpPr/>
      </dsp:nvSpPr>
      <dsp:spPr>
        <a:xfrm>
          <a:off x="0" y="1307362"/>
          <a:ext cx="8351839" cy="561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TDL v2 – Több részből álló szabvány</a:t>
          </a:r>
          <a:endParaRPr lang="en-US" sz="2400" kern="1200" dirty="0"/>
        </a:p>
      </dsp:txBody>
      <dsp:txXfrm>
        <a:off x="27415" y="1334777"/>
        <a:ext cx="8297009" cy="506770"/>
      </dsp:txXfrm>
    </dsp:sp>
    <dsp:sp modelId="{1106A7DA-A595-473F-A532-2272CB1D8924}">
      <dsp:nvSpPr>
        <dsp:cNvPr id="0" name=""/>
        <dsp:cNvSpPr/>
      </dsp:nvSpPr>
      <dsp:spPr>
        <a:xfrm>
          <a:off x="0" y="1955362"/>
          <a:ext cx="8351839" cy="561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TDL v3 </a:t>
          </a:r>
          <a:endParaRPr lang="en-US" sz="2800" kern="1200" dirty="0"/>
        </a:p>
      </dsp:txBody>
      <dsp:txXfrm>
        <a:off x="27415" y="1982777"/>
        <a:ext cx="8297009" cy="506770"/>
      </dsp:txXfrm>
    </dsp:sp>
    <dsp:sp modelId="{4362DC4F-EA31-4FD5-9BB7-659648DF5DE3}">
      <dsp:nvSpPr>
        <dsp:cNvPr id="0" name=""/>
        <dsp:cNvSpPr/>
      </dsp:nvSpPr>
      <dsp:spPr>
        <a:xfrm>
          <a:off x="0" y="2516962"/>
          <a:ext cx="8351839" cy="63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Referencia editor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UML profil</a:t>
          </a:r>
          <a:endParaRPr lang="en-US" sz="2000" kern="1200" dirty="0"/>
        </a:p>
      </dsp:txBody>
      <dsp:txXfrm>
        <a:off x="0" y="2516962"/>
        <a:ext cx="8351839" cy="636525"/>
      </dsp:txXfrm>
    </dsp:sp>
    <dsp:sp modelId="{15D16BAC-FC2D-4505-AE0A-E8401E29E0D7}">
      <dsp:nvSpPr>
        <dsp:cNvPr id="0" name=""/>
        <dsp:cNvSpPr/>
      </dsp:nvSpPr>
      <dsp:spPr>
        <a:xfrm>
          <a:off x="0" y="3153487"/>
          <a:ext cx="8351839" cy="561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TDL v4</a:t>
          </a:r>
        </a:p>
      </dsp:txBody>
      <dsp:txXfrm>
        <a:off x="27415" y="3180902"/>
        <a:ext cx="8297009" cy="506770"/>
      </dsp:txXfrm>
    </dsp:sp>
    <dsp:sp modelId="{749B7857-1189-4F51-B56E-CDCCFB69CDAB}">
      <dsp:nvSpPr>
        <dsp:cNvPr id="0" name=""/>
        <dsp:cNvSpPr/>
      </dsp:nvSpPr>
      <dsp:spPr>
        <a:xfrm>
          <a:off x="0" y="3715087"/>
          <a:ext cx="835183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TDL -&gt; TTCN-3 Mapping</a:t>
          </a:r>
        </a:p>
      </dsp:txBody>
      <dsp:txXfrm>
        <a:off x="0" y="3715087"/>
        <a:ext cx="8351839" cy="4968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1FB80-37F1-453D-89F7-161EE5279F4C}">
      <dsp:nvSpPr>
        <dsp:cNvPr id="0" name=""/>
        <dsp:cNvSpPr/>
      </dsp:nvSpPr>
      <dsp:spPr>
        <a:xfrm>
          <a:off x="0" y="33817"/>
          <a:ext cx="8351839" cy="599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Egy nyelv a teljes fejlesztési folyamatban</a:t>
          </a:r>
          <a:endParaRPr lang="en-US" sz="2400" kern="1200" dirty="0"/>
        </a:p>
      </dsp:txBody>
      <dsp:txXfrm>
        <a:off x="29243" y="63060"/>
        <a:ext cx="8293353" cy="540554"/>
      </dsp:txXfrm>
    </dsp:sp>
    <dsp:sp modelId="{CF58B42F-F79C-4719-957C-5FB683605D33}">
      <dsp:nvSpPr>
        <dsp:cNvPr id="0" name=""/>
        <dsp:cNvSpPr/>
      </dsp:nvSpPr>
      <dsp:spPr>
        <a:xfrm>
          <a:off x="0" y="725017"/>
          <a:ext cx="8351839" cy="599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Könnyen áttekinthető</a:t>
          </a:r>
          <a:endParaRPr lang="en-US" sz="2400" kern="1200" dirty="0"/>
        </a:p>
      </dsp:txBody>
      <dsp:txXfrm>
        <a:off x="29243" y="754260"/>
        <a:ext cx="8293353" cy="540554"/>
      </dsp:txXfrm>
    </dsp:sp>
    <dsp:sp modelId="{5653868C-EDDF-4EEB-87ED-45103535ED0E}">
      <dsp:nvSpPr>
        <dsp:cNvPr id="0" name=""/>
        <dsp:cNvSpPr/>
      </dsp:nvSpPr>
      <dsp:spPr>
        <a:xfrm>
          <a:off x="0" y="1416217"/>
          <a:ext cx="8351839" cy="599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Grafikus</a:t>
          </a:r>
          <a:endParaRPr lang="en-US" sz="2400" kern="1200" dirty="0"/>
        </a:p>
      </dsp:txBody>
      <dsp:txXfrm>
        <a:off x="29243" y="1445460"/>
        <a:ext cx="8293353" cy="540554"/>
      </dsp:txXfrm>
    </dsp:sp>
    <dsp:sp modelId="{E8E9BA82-5A08-4931-9428-5A97D1F591AC}">
      <dsp:nvSpPr>
        <dsp:cNvPr id="0" name=""/>
        <dsp:cNvSpPr/>
      </dsp:nvSpPr>
      <dsp:spPr>
        <a:xfrm>
          <a:off x="0" y="2107418"/>
          <a:ext cx="8351839" cy="599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Különböző absztrakciós szinteken használható</a:t>
          </a:r>
          <a:endParaRPr lang="en-US" sz="2400" kern="1200" dirty="0"/>
        </a:p>
      </dsp:txBody>
      <dsp:txXfrm>
        <a:off x="29243" y="2136661"/>
        <a:ext cx="8293353" cy="540554"/>
      </dsp:txXfrm>
    </dsp:sp>
    <dsp:sp modelId="{407B15AC-CD00-41F4-864E-3908757B14C0}">
      <dsp:nvSpPr>
        <dsp:cNvPr id="0" name=""/>
        <dsp:cNvSpPr/>
      </dsp:nvSpPr>
      <dsp:spPr>
        <a:xfrm>
          <a:off x="0" y="2706458"/>
          <a:ext cx="8351839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Nagyon magas szinttől egészen a </a:t>
          </a:r>
          <a:r>
            <a:rPr lang="hu-HU" sz="2000" kern="1200"/>
            <a:t>megvalósításhoz közel</a:t>
          </a:r>
          <a:endParaRPr lang="en-US" sz="2000" kern="1200" dirty="0"/>
        </a:p>
      </dsp:txBody>
      <dsp:txXfrm>
        <a:off x="0" y="2706458"/>
        <a:ext cx="8351839" cy="529920"/>
      </dsp:txXfrm>
    </dsp:sp>
    <dsp:sp modelId="{D2735CFE-234F-443F-8F7C-FF9A60C56013}">
      <dsp:nvSpPr>
        <dsp:cNvPr id="0" name=""/>
        <dsp:cNvSpPr/>
      </dsp:nvSpPr>
      <dsp:spPr>
        <a:xfrm>
          <a:off x="0" y="3236378"/>
          <a:ext cx="8351839" cy="599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Különböző célterületeken</a:t>
          </a:r>
          <a:endParaRPr lang="en-US" sz="2400" kern="1200" dirty="0"/>
        </a:p>
      </dsp:txBody>
      <dsp:txXfrm>
        <a:off x="29243" y="3265621"/>
        <a:ext cx="8293353" cy="540554"/>
      </dsp:txXfrm>
    </dsp:sp>
    <dsp:sp modelId="{7B6DE8F0-2223-410D-93C0-59FC2A7A56A0}">
      <dsp:nvSpPr>
        <dsp:cNvPr id="0" name=""/>
        <dsp:cNvSpPr/>
      </dsp:nvSpPr>
      <dsp:spPr>
        <a:xfrm>
          <a:off x="0" y="3835418"/>
          <a:ext cx="8351839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Távközlés, számítástechnika, jármű, orvosi, stb.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Egyszerű és összetett rendszerek</a:t>
          </a:r>
          <a:endParaRPr lang="en-US" sz="2000" kern="1200" dirty="0"/>
        </a:p>
      </dsp:txBody>
      <dsp:txXfrm>
        <a:off x="0" y="3835418"/>
        <a:ext cx="8351839" cy="64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95FD-E7D4-4B80-A21D-4E1D4CAEECE1}">
      <dsp:nvSpPr>
        <dsp:cNvPr id="0" name=""/>
        <dsp:cNvSpPr/>
      </dsp:nvSpPr>
      <dsp:spPr>
        <a:xfrm>
          <a:off x="0" y="7919"/>
          <a:ext cx="4362449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Mit teszteljünk?</a:t>
          </a:r>
          <a:endParaRPr lang="en-US" sz="2400" kern="1200"/>
        </a:p>
      </dsp:txBody>
      <dsp:txXfrm>
        <a:off x="27415" y="35334"/>
        <a:ext cx="4307619" cy="506769"/>
      </dsp:txXfrm>
    </dsp:sp>
    <dsp:sp modelId="{AB70443C-0642-47E5-A116-13ED04D78DAD}">
      <dsp:nvSpPr>
        <dsp:cNvPr id="0" name=""/>
        <dsp:cNvSpPr/>
      </dsp:nvSpPr>
      <dsp:spPr>
        <a:xfrm>
          <a:off x="0" y="569519"/>
          <a:ext cx="436244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Teszt célok</a:t>
          </a:r>
          <a:endParaRPr lang="en-US" sz="1900" kern="1200"/>
        </a:p>
      </dsp:txBody>
      <dsp:txXfrm>
        <a:off x="0" y="569519"/>
        <a:ext cx="4362449" cy="397440"/>
      </dsp:txXfrm>
    </dsp:sp>
    <dsp:sp modelId="{01A970DD-9049-47F6-9278-B969C3D09DE4}">
      <dsp:nvSpPr>
        <dsp:cNvPr id="0" name=""/>
        <dsp:cNvSpPr/>
      </dsp:nvSpPr>
      <dsp:spPr>
        <a:xfrm>
          <a:off x="0" y="966960"/>
          <a:ext cx="4362449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Hogyan teszteljünk?</a:t>
          </a:r>
          <a:endParaRPr lang="en-US" sz="2400" kern="1200"/>
        </a:p>
      </dsp:txBody>
      <dsp:txXfrm>
        <a:off x="27415" y="994375"/>
        <a:ext cx="4307619" cy="506769"/>
      </dsp:txXfrm>
    </dsp:sp>
    <dsp:sp modelId="{6E4D2A06-FE47-4A99-A3D2-EFB06F7BF4E9}">
      <dsp:nvSpPr>
        <dsp:cNvPr id="0" name=""/>
        <dsp:cNvSpPr/>
      </dsp:nvSpPr>
      <dsp:spPr>
        <a:xfrm>
          <a:off x="0" y="1528559"/>
          <a:ext cx="436244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Teszt konfiguráció</a:t>
          </a:r>
          <a:endParaRPr lang="en-US" sz="1900" kern="1200" dirty="0"/>
        </a:p>
      </dsp:txBody>
      <dsp:txXfrm>
        <a:off x="0" y="1528559"/>
        <a:ext cx="4362449" cy="397440"/>
      </dsp:txXfrm>
    </dsp:sp>
    <dsp:sp modelId="{CE442ED5-4C50-40D7-B8AC-1105E75AF30E}">
      <dsp:nvSpPr>
        <dsp:cNvPr id="0" name=""/>
        <dsp:cNvSpPr/>
      </dsp:nvSpPr>
      <dsp:spPr>
        <a:xfrm>
          <a:off x="0" y="1925999"/>
          <a:ext cx="4362449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Milyen adatokkal teszteljünk?</a:t>
          </a:r>
          <a:endParaRPr lang="en-US" sz="2400" kern="1200" dirty="0"/>
        </a:p>
      </dsp:txBody>
      <dsp:txXfrm>
        <a:off x="27415" y="1953414"/>
        <a:ext cx="4307619" cy="506769"/>
      </dsp:txXfrm>
    </dsp:sp>
    <dsp:sp modelId="{7DFB87F0-BB35-4603-A614-A6E20D94B930}">
      <dsp:nvSpPr>
        <dsp:cNvPr id="0" name=""/>
        <dsp:cNvSpPr/>
      </dsp:nvSpPr>
      <dsp:spPr>
        <a:xfrm>
          <a:off x="0" y="2487599"/>
          <a:ext cx="436244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/>
            <a:t>Tesztadat specifikáció</a:t>
          </a:r>
          <a:endParaRPr lang="en-US" sz="1900" kern="1200"/>
        </a:p>
      </dsp:txBody>
      <dsp:txXfrm>
        <a:off x="0" y="2487599"/>
        <a:ext cx="4362449" cy="397440"/>
      </dsp:txXfrm>
    </dsp:sp>
    <dsp:sp modelId="{8E308758-3698-4FD6-98EA-E1B0C8380879}">
      <dsp:nvSpPr>
        <dsp:cNvPr id="0" name=""/>
        <dsp:cNvSpPr/>
      </dsp:nvSpPr>
      <dsp:spPr>
        <a:xfrm>
          <a:off x="0" y="2885040"/>
          <a:ext cx="4362449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Mit tartalmazzon a teszt?</a:t>
          </a:r>
          <a:endParaRPr lang="en-US" sz="2400" kern="1200"/>
        </a:p>
      </dsp:txBody>
      <dsp:txXfrm>
        <a:off x="27415" y="2912455"/>
        <a:ext cx="4307619" cy="506769"/>
      </dsp:txXfrm>
    </dsp:sp>
    <dsp:sp modelId="{D9A16E3E-3A7B-4994-AF63-6871DDE63209}">
      <dsp:nvSpPr>
        <dsp:cNvPr id="0" name=""/>
        <dsp:cNvSpPr/>
      </dsp:nvSpPr>
      <dsp:spPr>
        <a:xfrm>
          <a:off x="0" y="3446640"/>
          <a:ext cx="436244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900" kern="1200" dirty="0"/>
            <a:t>Teszt viselkedés leírás </a:t>
          </a:r>
          <a:endParaRPr lang="en-US" sz="1900" kern="1200" dirty="0"/>
        </a:p>
      </dsp:txBody>
      <dsp:txXfrm>
        <a:off x="0" y="3446640"/>
        <a:ext cx="4362449" cy="39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BE5E8-4F65-4D63-AB21-EBB994763552}">
      <dsp:nvSpPr>
        <dsp:cNvPr id="0" name=""/>
        <dsp:cNvSpPr/>
      </dsp:nvSpPr>
      <dsp:spPr>
        <a:xfrm>
          <a:off x="0" y="1226857"/>
          <a:ext cx="1898649" cy="5651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TPLan</a:t>
          </a:r>
          <a:endParaRPr lang="en-US" sz="2300" kern="1200" dirty="0"/>
        </a:p>
      </dsp:txBody>
      <dsp:txXfrm>
        <a:off x="27586" y="1254443"/>
        <a:ext cx="1843477" cy="509938"/>
      </dsp:txXfrm>
    </dsp:sp>
    <dsp:sp modelId="{B8772E4C-F0FE-4B77-AF1B-E5EFAD230D1A}">
      <dsp:nvSpPr>
        <dsp:cNvPr id="0" name=""/>
        <dsp:cNvSpPr/>
      </dsp:nvSpPr>
      <dsp:spPr>
        <a:xfrm>
          <a:off x="0" y="1791967"/>
          <a:ext cx="1898649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8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solidFill>
                <a:srgbClr val="002060"/>
              </a:solidFill>
            </a:rPr>
            <a:t>teszt célok leírása</a:t>
          </a:r>
          <a:endParaRPr lang="en-US" sz="1800" kern="1200" dirty="0">
            <a:solidFill>
              <a:srgbClr val="00206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>
              <a:solidFill>
                <a:srgbClr val="002060"/>
              </a:solidFill>
            </a:rPr>
            <a:t>„kívánságlista”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1791967"/>
        <a:ext cx="1898649" cy="833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7B63A-6D19-4F79-BC01-D7168BBBB164}">
      <dsp:nvSpPr>
        <dsp:cNvPr id="0" name=""/>
        <dsp:cNvSpPr/>
      </dsp:nvSpPr>
      <dsp:spPr>
        <a:xfrm>
          <a:off x="0" y="6202"/>
          <a:ext cx="1660524" cy="678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TTCN-3</a:t>
          </a:r>
        </a:p>
      </dsp:txBody>
      <dsp:txXfrm>
        <a:off x="33127" y="39329"/>
        <a:ext cx="1594270" cy="612346"/>
      </dsp:txXfrm>
    </dsp:sp>
    <dsp:sp modelId="{284CBDE1-F97C-4BBB-A970-73850A865188}">
      <dsp:nvSpPr>
        <dsp:cNvPr id="0" name=""/>
        <dsp:cNvSpPr/>
      </dsp:nvSpPr>
      <dsp:spPr>
        <a:xfrm>
          <a:off x="0" y="684802"/>
          <a:ext cx="1660524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22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noProof="0" dirty="0">
              <a:solidFill>
                <a:srgbClr val="002060"/>
              </a:solidFill>
            </a:rPr>
            <a:t>teszt-program</a:t>
          </a:r>
        </a:p>
      </dsp:txBody>
      <dsp:txXfrm>
        <a:off x="0" y="684802"/>
        <a:ext cx="1660524" cy="690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F3F2-8A94-47AF-9883-A411C6360A73}">
      <dsp:nvSpPr>
        <dsp:cNvPr id="0" name=""/>
        <dsp:cNvSpPr/>
      </dsp:nvSpPr>
      <dsp:spPr>
        <a:xfrm>
          <a:off x="0" y="164"/>
          <a:ext cx="8351839" cy="678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Hi</a:t>
          </a:r>
          <a:r>
            <a:rPr lang="hu-HU" sz="2900" kern="1200"/>
            <a:t>ányzik</a:t>
          </a:r>
          <a:endParaRPr lang="en-US" sz="2900" kern="1200"/>
        </a:p>
      </dsp:txBody>
      <dsp:txXfrm>
        <a:off x="33127" y="33291"/>
        <a:ext cx="8285585" cy="612346"/>
      </dsp:txXfrm>
    </dsp:sp>
    <dsp:sp modelId="{2A088989-37A3-4DE3-B9FF-140E1BE0A010}">
      <dsp:nvSpPr>
        <dsp:cNvPr id="0" name=""/>
        <dsp:cNvSpPr/>
      </dsp:nvSpPr>
      <dsp:spPr>
        <a:xfrm>
          <a:off x="0" y="678765"/>
          <a:ext cx="8351839" cy="11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71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A két szint közötti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Nem csak programozók által használható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300" kern="1200" dirty="0"/>
            <a:t>Grafikus</a:t>
          </a:r>
          <a:endParaRPr lang="en-US" sz="2300" kern="1200" dirty="0"/>
        </a:p>
      </dsp:txBody>
      <dsp:txXfrm>
        <a:off x="0" y="678765"/>
        <a:ext cx="8351839" cy="1140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D7D6B-B614-4DC0-946B-F5ADDAE19CC0}">
      <dsp:nvSpPr>
        <dsp:cNvPr id="0" name=""/>
        <dsp:cNvSpPr/>
      </dsp:nvSpPr>
      <dsp:spPr>
        <a:xfrm>
          <a:off x="0" y="62459"/>
          <a:ext cx="8351839" cy="6786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/>
            <a:t>Teszt tervezés</a:t>
          </a:r>
          <a:endParaRPr lang="en-US" sz="2900" kern="1200"/>
        </a:p>
      </dsp:txBody>
      <dsp:txXfrm>
        <a:off x="33127" y="95586"/>
        <a:ext cx="8285585" cy="612346"/>
      </dsp:txXfrm>
    </dsp:sp>
    <dsp:sp modelId="{A08FB078-6715-4747-B9C6-7E0F1EE3CFF5}">
      <dsp:nvSpPr>
        <dsp:cNvPr id="0" name=""/>
        <dsp:cNvSpPr/>
      </dsp:nvSpPr>
      <dsp:spPr>
        <a:xfrm>
          <a:off x="0" y="792707"/>
          <a:ext cx="8351839" cy="6786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Teszt dokumentáció</a:t>
          </a:r>
          <a:endParaRPr lang="en-US" sz="2900" kern="1200" dirty="0"/>
        </a:p>
      </dsp:txBody>
      <dsp:txXfrm>
        <a:off x="33127" y="825834"/>
        <a:ext cx="8285585" cy="612346"/>
      </dsp:txXfrm>
    </dsp:sp>
    <dsp:sp modelId="{7C1B866A-1E02-4C3A-891E-9D3B2299EF04}">
      <dsp:nvSpPr>
        <dsp:cNvPr id="0" name=""/>
        <dsp:cNvSpPr/>
      </dsp:nvSpPr>
      <dsp:spPr>
        <a:xfrm>
          <a:off x="0" y="1586700"/>
          <a:ext cx="8351839" cy="6786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Teszt megjelenítés</a:t>
          </a:r>
          <a:endParaRPr lang="en-US" sz="2900" kern="1200" dirty="0"/>
        </a:p>
      </dsp:txBody>
      <dsp:txXfrm>
        <a:off x="33127" y="1619827"/>
        <a:ext cx="8285585" cy="612346"/>
      </dsp:txXfrm>
    </dsp:sp>
    <dsp:sp modelId="{D9A2E8AD-397C-47FD-A7FB-5F0C460F4718}">
      <dsp:nvSpPr>
        <dsp:cNvPr id="0" name=""/>
        <dsp:cNvSpPr/>
      </dsp:nvSpPr>
      <dsp:spPr>
        <a:xfrm>
          <a:off x="0" y="2348820"/>
          <a:ext cx="8351839" cy="6786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</a:t>
          </a:r>
          <a:r>
            <a:rPr lang="hu-HU" sz="2900" kern="1200" dirty="0"/>
            <a:t>önnyen, intuitívan tanulható, használható</a:t>
          </a:r>
          <a:endParaRPr lang="en-US" sz="2900" kern="1200" dirty="0"/>
        </a:p>
      </dsp:txBody>
      <dsp:txXfrm>
        <a:off x="33127" y="2381947"/>
        <a:ext cx="8285585" cy="612346"/>
      </dsp:txXfrm>
    </dsp:sp>
    <dsp:sp modelId="{FC9FE73B-E1C9-443C-8B17-2F733F79BB1E}">
      <dsp:nvSpPr>
        <dsp:cNvPr id="0" name=""/>
        <dsp:cNvSpPr/>
      </dsp:nvSpPr>
      <dsp:spPr>
        <a:xfrm>
          <a:off x="0" y="3110940"/>
          <a:ext cx="8351839" cy="6786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Egy nyelv a teljes fejlesztési folyamatban</a:t>
          </a:r>
          <a:endParaRPr lang="en-US" sz="2900" kern="1200" dirty="0"/>
        </a:p>
      </dsp:txBody>
      <dsp:txXfrm>
        <a:off x="33127" y="3144067"/>
        <a:ext cx="8285585" cy="6123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18B9F-3392-4030-B25B-7B99B16DB9DE}">
      <dsp:nvSpPr>
        <dsp:cNvPr id="0" name=""/>
        <dsp:cNvSpPr/>
      </dsp:nvSpPr>
      <dsp:spPr>
        <a:xfrm>
          <a:off x="0" y="29812"/>
          <a:ext cx="3696154" cy="1689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Jól definiált nyelvi elemek</a:t>
          </a:r>
          <a:endParaRPr lang="en-US" sz="2500" kern="1200"/>
        </a:p>
      </dsp:txBody>
      <dsp:txXfrm>
        <a:off x="82459" y="112271"/>
        <a:ext cx="3531236" cy="1524269"/>
      </dsp:txXfrm>
    </dsp:sp>
    <dsp:sp modelId="{90E844D2-3F88-4875-8A9D-4EDB167D5F72}">
      <dsp:nvSpPr>
        <dsp:cNvPr id="0" name=""/>
        <dsp:cNvSpPr/>
      </dsp:nvSpPr>
      <dsp:spPr>
        <a:xfrm>
          <a:off x="0" y="1719000"/>
          <a:ext cx="369615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/>
            <a:t>UML MOF alapú leírás</a:t>
          </a:r>
          <a:endParaRPr lang="en-US" sz="2000" kern="1200"/>
        </a:p>
      </dsp:txBody>
      <dsp:txXfrm>
        <a:off x="0" y="1719000"/>
        <a:ext cx="3696154" cy="414000"/>
      </dsp:txXfrm>
    </dsp:sp>
    <dsp:sp modelId="{58DA59DB-47DB-417D-A6DC-FE9DE08387E4}">
      <dsp:nvSpPr>
        <dsp:cNvPr id="0" name=""/>
        <dsp:cNvSpPr/>
      </dsp:nvSpPr>
      <dsp:spPr>
        <a:xfrm>
          <a:off x="0" y="2133000"/>
          <a:ext cx="3696154" cy="1689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Lehetővé teszi több, különböző, domén</a:t>
          </a:r>
          <a:r>
            <a:rPr lang="en-US" sz="2500" kern="1200" dirty="0"/>
            <a:t>-</a:t>
          </a:r>
          <a:r>
            <a:rPr lang="hu-HU" sz="2500" kern="1200" dirty="0"/>
            <a:t>specifikus</a:t>
          </a:r>
          <a:r>
            <a:rPr lang="en-US" sz="2500" kern="1200" dirty="0"/>
            <a:t>,</a:t>
          </a:r>
          <a:r>
            <a:rPr lang="hu-HU" sz="2500" kern="1200" dirty="0"/>
            <a:t> konkrét szintaxis kifejlesztését</a:t>
          </a:r>
          <a:endParaRPr lang="en-US" sz="2500" kern="1200" dirty="0"/>
        </a:p>
      </dsp:txBody>
      <dsp:txXfrm>
        <a:off x="82459" y="2215459"/>
        <a:ext cx="3531236" cy="15242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02DC-C6DA-4D14-941F-EF2C51D1F918}">
      <dsp:nvSpPr>
        <dsp:cNvPr id="0" name=""/>
        <dsp:cNvSpPr/>
      </dsp:nvSpPr>
      <dsp:spPr>
        <a:xfrm>
          <a:off x="0" y="190979"/>
          <a:ext cx="3112807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Teszt adatok</a:t>
          </a:r>
          <a:endParaRPr lang="en-US" sz="2700" kern="1200" dirty="0"/>
        </a:p>
      </dsp:txBody>
      <dsp:txXfrm>
        <a:off x="30842" y="221821"/>
        <a:ext cx="3051123" cy="570116"/>
      </dsp:txXfrm>
    </dsp:sp>
    <dsp:sp modelId="{B53C341B-5026-4196-AE59-0F4223349662}">
      <dsp:nvSpPr>
        <dsp:cNvPr id="0" name=""/>
        <dsp:cNvSpPr/>
      </dsp:nvSpPr>
      <dsp:spPr>
        <a:xfrm>
          <a:off x="0" y="900539"/>
          <a:ext cx="3112807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Idő, időzítők</a:t>
          </a:r>
          <a:endParaRPr lang="en-US" sz="2700" kern="1200" dirty="0"/>
        </a:p>
      </dsp:txBody>
      <dsp:txXfrm>
        <a:off x="30842" y="931381"/>
        <a:ext cx="3051123" cy="570116"/>
      </dsp:txXfrm>
    </dsp:sp>
    <dsp:sp modelId="{33B3601F-1862-481F-9BD3-7EFE3A84B85E}">
      <dsp:nvSpPr>
        <dsp:cNvPr id="0" name=""/>
        <dsp:cNvSpPr/>
      </dsp:nvSpPr>
      <dsp:spPr>
        <a:xfrm>
          <a:off x="0" y="1610100"/>
          <a:ext cx="3112807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Teszt konfiguráció</a:t>
          </a:r>
          <a:endParaRPr lang="en-US" sz="2700" kern="1200" dirty="0"/>
        </a:p>
      </dsp:txBody>
      <dsp:txXfrm>
        <a:off x="30842" y="1640942"/>
        <a:ext cx="3051123" cy="570116"/>
      </dsp:txXfrm>
    </dsp:sp>
    <dsp:sp modelId="{BF336482-6D26-4DA5-9F81-A545C8B8BF5D}">
      <dsp:nvSpPr>
        <dsp:cNvPr id="0" name=""/>
        <dsp:cNvSpPr/>
      </dsp:nvSpPr>
      <dsp:spPr>
        <a:xfrm>
          <a:off x="0" y="2319660"/>
          <a:ext cx="3112807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Teszt viselkedés</a:t>
          </a:r>
          <a:endParaRPr lang="en-US" sz="2700" kern="1200" dirty="0"/>
        </a:p>
      </dsp:txBody>
      <dsp:txXfrm>
        <a:off x="30842" y="2350502"/>
        <a:ext cx="3051123" cy="570116"/>
      </dsp:txXfrm>
    </dsp:sp>
    <dsp:sp modelId="{B3E07EC0-D636-4947-AC21-D2534135EAE8}">
      <dsp:nvSpPr>
        <dsp:cNvPr id="0" name=""/>
        <dsp:cNvSpPr/>
      </dsp:nvSpPr>
      <dsp:spPr>
        <a:xfrm>
          <a:off x="0" y="3029220"/>
          <a:ext cx="3112807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/>
            <a:t>Teszt célok</a:t>
          </a:r>
          <a:endParaRPr lang="en-US" sz="2700" kern="1200" dirty="0"/>
        </a:p>
      </dsp:txBody>
      <dsp:txXfrm>
        <a:off x="30842" y="3060062"/>
        <a:ext cx="3051123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8" rIns="95255" bIns="476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/>
              <a:t>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8" rIns="95255" bIns="476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/>
              <a:t>2015-04-22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823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8" rIns="95255" bIns="4762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8823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5" tIns="47628" rIns="95255" bIns="476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51023" y="0"/>
            <a:ext cx="2945084" cy="494417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r">
              <a:defRPr sz="1200"/>
            </a:lvl1pPr>
          </a:lstStyle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51023" y="9378268"/>
            <a:ext cx="2945084" cy="494417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85" cy="494417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78" tIns="45089" rIns="90178" bIns="450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268"/>
            <a:ext cx="2945085" cy="494417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0238" y="4690699"/>
            <a:ext cx="5437200" cy="4443491"/>
          </a:xfrm>
          <a:prstGeom prst="rect">
            <a:avLst/>
          </a:prstGeom>
        </p:spPr>
        <p:txBody>
          <a:bodyPr vert="horz" lIns="90178" tIns="45089" rIns="90178" bIns="450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D29A-B42D-4E75-A81B-5D254B23666E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A11D4-1CD3-498A-BD32-3DF59353C0C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715FF-A557-4259-97B3-434A3975792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F11D0-B207-4D58-8DC4-5A782EEA962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D9CE2-22FB-4CC1-9BA7-39C1BA5348F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89384-85C5-412F-89C5-02570F9360B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2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03E16-7424-4A01-842E-4462FC75BA7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944B9-5CC8-4040-877A-6947555867F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61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AD9FD-E9EE-4BC6-B77E-EE650E4C249D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0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7CBEF-B81B-48F1-978A-293908E9A11A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8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0D431C-DDA1-4A67-B70A-B5563987FC3A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9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A47ED-EC35-4F5E-817B-D783890E948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47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46AD6-8666-4C97-9BEB-54C96F3DA34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8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17A8E4-AF22-4D34-878C-7EFC2B91389D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50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924378-2EDE-4881-9FC2-34FF499510EB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59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3FC2E-FBBC-439F-9CC9-0366E2FE96CD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47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C7F8C-C774-4AC9-9DDC-E070E478CEEA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80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65D7C-9261-4A0B-B71C-DE3079D530B6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48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6095F-6C97-457C-869B-7507D2CAEE36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64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917F0-872F-492D-95A5-DA6F9AABA94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09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AA621D-620F-4825-AF38-45AA1E51E21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5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B496B-6E70-4A13-A061-54F9CBFA8D99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5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F3355-A6AB-4D81-BD67-0911B8705F3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37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68E5A-D2EA-41ED-A9DF-B52D117BABC9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99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BA77A-61A2-4D66-97C7-722EC284C24C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76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01B14-2D57-4571-A7EA-8D4FB8A31E67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15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83EF6-951C-4EF7-8685-9A1B31C9691D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34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BDF5D-BE83-4BBC-865B-DBC5492B42CC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9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730D2-B0CF-499C-BEA1-D88E1C791CE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4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DA44D-5389-499D-AC1E-07A032F0E73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6D5A8-684B-4D24-88FE-B915EC76D07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9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9C369-00DB-4ACC-ACE0-CDEC148FC46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8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01F34-B7F1-49A2-A946-D48FAECA39A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2015-04-22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A0043-7A1E-4226-B5E2-EDFEFA5EB7E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7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9FB7D3"/>
                </a:solidFill>
              </a:rPr>
              <a:t>CAPITALS</a:t>
            </a: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5137200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0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7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3854449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>
                <a:solidFill>
                  <a:srgbClr val="87888A"/>
                </a:solidFill>
              </a:rPr>
              <a:t>Szoftvertesztelés 2015  |  2015-04-22  |  Page </a:t>
            </a:r>
            <a:fld id="{1D9294D8-5BA7-4B8C-9321-3320A37CC76E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3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TDL </a:t>
            </a:r>
            <a:br>
              <a:rPr lang="en-US" dirty="0"/>
            </a:br>
            <a:r>
              <a:rPr lang="en-US" dirty="0"/>
              <a:t>Test Description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+mj-lt"/>
              </a:rPr>
              <a:t>Adamis Gusztáv</a:t>
            </a:r>
          </a:p>
          <a:p>
            <a:endParaRPr lang="hu-HU" sz="2400" dirty="0">
              <a:latin typeface="+mj-lt"/>
            </a:endParaRPr>
          </a:p>
          <a:p>
            <a:r>
              <a:rPr lang="hu-HU" sz="2400" dirty="0">
                <a:latin typeface="+mj-lt"/>
              </a:rPr>
              <a:t>Ericsson Hungary 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</a:t>
            </a:r>
            <a:r>
              <a:rPr lang="hu-HU" sz="2400" dirty="0">
                <a:latin typeface="+mj-lt"/>
              </a:rPr>
              <a:t>Test Solution</a:t>
            </a:r>
            <a:r>
              <a:rPr lang="en-US" sz="2400" dirty="0">
                <a:latin typeface="+mj-lt"/>
              </a:rPr>
              <a:t>s</a:t>
            </a:r>
            <a:r>
              <a:rPr lang="hu-HU" sz="2400" dirty="0">
                <a:latin typeface="+mj-lt"/>
              </a:rPr>
              <a:t> and Competence Center</a:t>
            </a:r>
            <a:br>
              <a:rPr lang="en-US" sz="2400" dirty="0">
                <a:latin typeface="+mj-lt"/>
              </a:rPr>
            </a:br>
            <a:endParaRPr lang="hu-HU" sz="2400" dirty="0">
              <a:latin typeface="+mj-lt"/>
            </a:endParaRPr>
          </a:p>
          <a:p>
            <a:r>
              <a:rPr lang="hu-HU" sz="2400" dirty="0">
                <a:latin typeface="+mj-lt"/>
              </a:rPr>
              <a:t>BME Távközlési és Médiainformatikai Tanszék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1041399" cy="38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fejlesztés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24125" y="1885950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244" y="2066894"/>
            <a:ext cx="54213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UE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76875" y="1895475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344" y="2076419"/>
            <a:ext cx="119616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Network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67062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7430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 bwMode="auto">
          <a:xfrm flipH="1">
            <a:off x="3264693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215060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619375" y="3086100"/>
            <a:ext cx="4333875" cy="10572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Connection Establishment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714625" y="3086100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831498" y="3086100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619375" y="4410075"/>
            <a:ext cx="4333875" cy="10572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Data Transfer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714625" y="4410075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831498" y="4410075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382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1041399" cy="38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fejlesztés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24125" y="1885950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244" y="2066894"/>
            <a:ext cx="54213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UE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76875" y="1895475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344" y="2076419"/>
            <a:ext cx="119616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Network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67062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7430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 bwMode="auto">
          <a:xfrm flipH="1">
            <a:off x="3264693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215060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619375" y="3086100"/>
            <a:ext cx="4333875" cy="105727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19375" y="4410075"/>
            <a:ext cx="4333875" cy="10572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Data Transfer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714625" y="4410075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831498" y="4410075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264694" y="3486150"/>
            <a:ext cx="29503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22150" y="3171825"/>
            <a:ext cx="992579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Request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264694" y="3943350"/>
            <a:ext cx="295036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28030" y="3638550"/>
            <a:ext cx="867545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236083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1041399" cy="38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fejlesztés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24125" y="1885950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244" y="2066894"/>
            <a:ext cx="54213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UE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76875" y="1895475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344" y="2076419"/>
            <a:ext cx="119616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Network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67062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7430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 bwMode="auto">
          <a:xfrm flipH="1">
            <a:off x="3264693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215060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619375" y="4410075"/>
            <a:ext cx="4333875" cy="10572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Data Transfer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714625" y="4410075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831498" y="4410075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619375" y="3086100"/>
            <a:ext cx="4333875" cy="10572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64694" y="3486150"/>
            <a:ext cx="29503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522150" y="3171825"/>
            <a:ext cx="2856808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Request </a:t>
            </a:r>
            <a:r>
              <a:rPr lang="en-US" sz="1600" b="1" dirty="0">
                <a:solidFill>
                  <a:srgbClr val="0070C0"/>
                </a:solidFill>
              </a:rPr>
              <a:t>(ID=1, Type=Voice)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3264694" y="3943350"/>
            <a:ext cx="295036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742280" y="3638550"/>
            <a:ext cx="1502334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Accept </a:t>
            </a:r>
            <a:r>
              <a:rPr lang="en-US" sz="1600" b="1" dirty="0">
                <a:solidFill>
                  <a:srgbClr val="0070C0"/>
                </a:solidFill>
              </a:rPr>
              <a:t>(ID=1)</a:t>
            </a:r>
          </a:p>
        </p:txBody>
      </p:sp>
    </p:spTree>
    <p:extLst>
      <p:ext uri="{BB962C8B-B14F-4D97-AF65-F5344CB8AC3E}">
        <p14:creationId xmlns:p14="http://schemas.microsoft.com/office/powerpoint/2010/main" val="379679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1041399" cy="38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fejlesztés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24125" y="1885950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244" y="2066894"/>
            <a:ext cx="54213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UE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476875" y="1895475"/>
            <a:ext cx="1476375" cy="752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344" y="2076419"/>
            <a:ext cx="119616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/>
              <a:t>Network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67062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7430" y="2543175"/>
            <a:ext cx="195263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 bwMode="auto">
          <a:xfrm flipH="1">
            <a:off x="3264693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215060" y="2771775"/>
            <a:ext cx="1" cy="3133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619375" y="3086100"/>
            <a:ext cx="4333875" cy="10572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619375" y="4762500"/>
            <a:ext cx="4333875" cy="10572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u-HU" b="1" dirty="0"/>
              <a:t>Data Transfer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714625" y="4762500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831498" y="4762500"/>
            <a:ext cx="0" cy="10572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264694" y="3486150"/>
            <a:ext cx="29503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22150" y="3171825"/>
            <a:ext cx="2856808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Request (ID=1, Type=Voice)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264694" y="3943350"/>
            <a:ext cx="295036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42280" y="3638550"/>
            <a:ext cx="1502334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Accept (ID=1)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619374" y="4143375"/>
            <a:ext cx="4333875" cy="421689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3264694" y="4443829"/>
            <a:ext cx="295036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761330" y="4139029"/>
            <a:ext cx="684803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Deny</a:t>
            </a:r>
          </a:p>
        </p:txBody>
      </p:sp>
    </p:spTree>
    <p:extLst>
      <p:ext uri="{BB962C8B-B14F-4D97-AF65-F5344CB8AC3E}">
        <p14:creationId xmlns:p14="http://schemas.microsoft.com/office/powerpoint/2010/main" val="53172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fejlesztés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5617" y="1704890"/>
            <a:ext cx="7070700" cy="4019550"/>
            <a:chOff x="235617" y="1704890"/>
            <a:chExt cx="7070700" cy="401955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877192" y="1704890"/>
              <a:ext cx="1476375" cy="75247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44311" y="1885834"/>
              <a:ext cx="542136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UE</a:t>
              </a:r>
              <a:endParaRPr lang="en-US" b="1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829942" y="1714415"/>
              <a:ext cx="1476375" cy="75247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9411" y="1895359"/>
              <a:ext cx="1196161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Network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20129" y="2362115"/>
              <a:ext cx="195263" cy="2286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470497" y="2362115"/>
              <a:ext cx="195263" cy="2286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Connector 27"/>
            <p:cNvCxnSpPr>
              <a:stCxn id="26" idx="2"/>
            </p:cNvCxnSpPr>
            <p:nvPr/>
          </p:nvCxnSpPr>
          <p:spPr bwMode="auto">
            <a:xfrm flipH="1">
              <a:off x="3617760" y="2590715"/>
              <a:ext cx="1" cy="31337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568127" y="2590715"/>
              <a:ext cx="1" cy="31337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2972442" y="2905040"/>
              <a:ext cx="4333875" cy="105727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3617761" y="3305090"/>
              <a:ext cx="295036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3875217" y="2990765"/>
              <a:ext cx="2994666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Request (ID:=1, Type:=Voice)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3617761" y="3762290"/>
              <a:ext cx="2950368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095347" y="3457490"/>
              <a:ext cx="1571264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Accept (ID:=1)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972441" y="3962315"/>
              <a:ext cx="4333875" cy="421689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/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3617761" y="4262769"/>
              <a:ext cx="2950368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114397" y="3957969"/>
              <a:ext cx="684803" cy="33855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</a:schemeClr>
                  </a:solidFill>
                </a:rPr>
                <a:t>Deny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7828" y="2706986"/>
              <a:ext cx="2042469" cy="1089058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5617" y="2763701"/>
              <a:ext cx="211468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Data Resource Mapping</a:t>
              </a:r>
            </a:p>
            <a:p>
              <a:pPr algn="ctr"/>
              <a:r>
                <a:rPr lang="en-US" sz="1400" dirty="0" err="1">
                  <a:solidFill>
                    <a:srgbClr val="0070C0"/>
                  </a:solidFill>
                </a:rPr>
                <a:t>TTCN_Data</a:t>
              </a:r>
              <a:endParaRPr lang="en-US" sz="1400" dirty="0">
                <a:solidFill>
                  <a:srgbClr val="0070C0"/>
                </a:solidFill>
              </a:endParaRPr>
            </a:p>
            <a:p>
              <a:pPr algn="ctr"/>
              <a:r>
                <a:rPr lang="en-US" sz="1400" b="1" dirty="0" err="1">
                  <a:solidFill>
                    <a:srgbClr val="0070C0"/>
                  </a:solidFill>
                </a:rPr>
                <a:t>ResourceURI</a:t>
              </a:r>
              <a:r>
                <a:rPr lang="en-US" sz="1400" dirty="0">
                  <a:solidFill>
                    <a:srgbClr val="0070C0"/>
                  </a:solidFill>
                </a:rPr>
                <a:t> </a:t>
              </a:r>
              <a:r>
                <a:rPr lang="en-US" sz="1400" dirty="0" err="1">
                  <a:solidFill>
                    <a:srgbClr val="0070C0"/>
                  </a:solidFill>
                </a:rPr>
                <a:t>Data.ttcn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H="1" flipV="1">
              <a:off x="2350298" y="3457490"/>
              <a:ext cx="622143" cy="2603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07828" y="3394119"/>
              <a:ext cx="20424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2972442" y="4581440"/>
              <a:ext cx="4333875" cy="105727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b="1" dirty="0"/>
                <a:t>Data Transfer</a:t>
              </a:r>
              <a:endParaRPr lang="en-US" b="1" dirty="0"/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3067692" y="4581440"/>
              <a:ext cx="0" cy="10572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184565" y="4581440"/>
              <a:ext cx="0" cy="10572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652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4146096" cy="3852000"/>
          </a:xfrm>
        </p:spPr>
        <p:txBody>
          <a:bodyPr/>
          <a:lstStyle/>
          <a:p>
            <a:r>
              <a:rPr lang="hu-HU" dirty="0"/>
              <a:t>Meta-modell</a:t>
            </a:r>
          </a:p>
          <a:p>
            <a:r>
              <a:rPr lang="hu-HU" dirty="0"/>
              <a:t>Grafikus szintaxis</a:t>
            </a:r>
          </a:p>
          <a:p>
            <a:r>
              <a:rPr lang="hu-HU" dirty="0"/>
              <a:t>Transzfer szintaxis</a:t>
            </a:r>
          </a:p>
          <a:p>
            <a:pPr algn="just"/>
            <a:r>
              <a:rPr lang="hu-HU" dirty="0"/>
              <a:t>Formalizált teszt cél leírás</a:t>
            </a:r>
          </a:p>
          <a:p>
            <a:pPr algn="just"/>
            <a:r>
              <a:rPr lang="hu-HU" dirty="0"/>
              <a:t>TTCN-3 leképezés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TDL szabvánY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2" y="1219200"/>
            <a:ext cx="3648075" cy="2609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100261"/>
            <a:ext cx="3714750" cy="2657475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4738076-47F5-4CE7-9F1C-1520CDEF1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4" y="4413565"/>
            <a:ext cx="2807398" cy="2078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78" y="3719510"/>
            <a:ext cx="3667125" cy="268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4133849"/>
            <a:ext cx="36766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dl_5_found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9" y="1628640"/>
            <a:ext cx="5149850" cy="40233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0738"/>
              </p:ext>
            </p:extLst>
          </p:nvPr>
        </p:nvGraphicFramePr>
        <p:xfrm>
          <a:off x="396876" y="1800000"/>
          <a:ext cx="3696154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Meta</a:t>
            </a:r>
            <a:r>
              <a:rPr lang="en-US" dirty="0"/>
              <a:t>-</a:t>
            </a:r>
            <a:r>
              <a:rPr lang="hu-HU" dirty="0"/>
              <a:t>modell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30858"/>
              </p:ext>
            </p:extLst>
          </p:nvPr>
        </p:nvGraphicFramePr>
        <p:xfrm>
          <a:off x="177800" y="1749929"/>
          <a:ext cx="3112807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TDL Alapjai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392490" y="1768479"/>
            <a:ext cx="5534029" cy="25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02015" y="1784354"/>
            <a:ext cx="1031876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3397253" y="1778004"/>
            <a:ext cx="1041401" cy="217488"/>
          </a:xfrm>
          <a:custGeom>
            <a:avLst/>
            <a:gdLst>
              <a:gd name="T0" fmla="*/ 7 w 656"/>
              <a:gd name="T1" fmla="*/ 7 h 137"/>
              <a:gd name="T2" fmla="*/ 7 w 656"/>
              <a:gd name="T3" fmla="*/ 131 h 137"/>
              <a:gd name="T4" fmla="*/ 650 w 656"/>
              <a:gd name="T5" fmla="*/ 131 h 137"/>
              <a:gd name="T6" fmla="*/ 650 w 656"/>
              <a:gd name="T7" fmla="*/ 7 h 137"/>
              <a:gd name="T8" fmla="*/ 7 w 656"/>
              <a:gd name="T9" fmla="*/ 7 h 137"/>
              <a:gd name="T10" fmla="*/ 0 w 656"/>
              <a:gd name="T11" fmla="*/ 0 h 137"/>
              <a:gd name="T12" fmla="*/ 656 w 656"/>
              <a:gd name="T13" fmla="*/ 0 h 137"/>
              <a:gd name="T14" fmla="*/ 656 w 656"/>
              <a:gd name="T15" fmla="*/ 137 h 137"/>
              <a:gd name="T16" fmla="*/ 0 w 656"/>
              <a:gd name="T17" fmla="*/ 137 h 137"/>
              <a:gd name="T18" fmla="*/ 0 w 656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6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6" y="0"/>
                </a:lnTo>
                <a:lnTo>
                  <a:pt x="656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3397253" y="1985967"/>
            <a:ext cx="5508629" cy="2308232"/>
          </a:xfrm>
          <a:custGeom>
            <a:avLst/>
            <a:gdLst>
              <a:gd name="T0" fmla="*/ 7 w 3470"/>
              <a:gd name="T1" fmla="*/ 6 h 1454"/>
              <a:gd name="T2" fmla="*/ 7 w 3470"/>
              <a:gd name="T3" fmla="*/ 1448 h 1454"/>
              <a:gd name="T4" fmla="*/ 3464 w 3470"/>
              <a:gd name="T5" fmla="*/ 1448 h 1454"/>
              <a:gd name="T6" fmla="*/ 3464 w 3470"/>
              <a:gd name="T7" fmla="*/ 6 h 1454"/>
              <a:gd name="T8" fmla="*/ 7 w 3470"/>
              <a:gd name="T9" fmla="*/ 6 h 1454"/>
              <a:gd name="T10" fmla="*/ 0 w 3470"/>
              <a:gd name="T11" fmla="*/ 0 h 1454"/>
              <a:gd name="T12" fmla="*/ 3470 w 3470"/>
              <a:gd name="T13" fmla="*/ 0 h 1454"/>
              <a:gd name="T14" fmla="*/ 3470 w 3470"/>
              <a:gd name="T15" fmla="*/ 1454 h 1454"/>
              <a:gd name="T16" fmla="*/ 0 w 3470"/>
              <a:gd name="T17" fmla="*/ 1454 h 1454"/>
              <a:gd name="T18" fmla="*/ 0 w 347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0" h="1454">
                <a:moveTo>
                  <a:pt x="7" y="6"/>
                </a:moveTo>
                <a:lnTo>
                  <a:pt x="7" y="1448"/>
                </a:lnTo>
                <a:lnTo>
                  <a:pt x="3464" y="1448"/>
                </a:lnTo>
                <a:lnTo>
                  <a:pt x="346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3470" y="0"/>
                </a:lnTo>
                <a:lnTo>
                  <a:pt x="3470" y="1454"/>
                </a:lnTo>
                <a:lnTo>
                  <a:pt x="0" y="1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598865" y="2127255"/>
            <a:ext cx="79533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598865" y="2335218"/>
            <a:ext cx="1001713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3594103" y="2122493"/>
            <a:ext cx="804863" cy="217488"/>
          </a:xfrm>
          <a:custGeom>
            <a:avLst/>
            <a:gdLst>
              <a:gd name="T0" fmla="*/ 6 w 507"/>
              <a:gd name="T1" fmla="*/ 7 h 137"/>
              <a:gd name="T2" fmla="*/ 6 w 507"/>
              <a:gd name="T3" fmla="*/ 130 h 137"/>
              <a:gd name="T4" fmla="*/ 501 w 507"/>
              <a:gd name="T5" fmla="*/ 130 h 137"/>
              <a:gd name="T6" fmla="*/ 501 w 507"/>
              <a:gd name="T7" fmla="*/ 7 h 137"/>
              <a:gd name="T8" fmla="*/ 6 w 507"/>
              <a:gd name="T9" fmla="*/ 7 h 137"/>
              <a:gd name="T10" fmla="*/ 0 w 507"/>
              <a:gd name="T11" fmla="*/ 0 h 137"/>
              <a:gd name="T12" fmla="*/ 507 w 507"/>
              <a:gd name="T13" fmla="*/ 0 h 137"/>
              <a:gd name="T14" fmla="*/ 507 w 507"/>
              <a:gd name="T15" fmla="*/ 137 h 137"/>
              <a:gd name="T16" fmla="*/ 0 w 507"/>
              <a:gd name="T17" fmla="*/ 137 h 137"/>
              <a:gd name="T18" fmla="*/ 0 w 50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7" h="137">
                <a:moveTo>
                  <a:pt x="6" y="7"/>
                </a:moveTo>
                <a:lnTo>
                  <a:pt x="6" y="130"/>
                </a:lnTo>
                <a:lnTo>
                  <a:pt x="501" y="130"/>
                </a:lnTo>
                <a:lnTo>
                  <a:pt x="50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507" y="0"/>
                </a:lnTo>
                <a:lnTo>
                  <a:pt x="50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3594103" y="2328868"/>
            <a:ext cx="1001713" cy="384176"/>
          </a:xfrm>
          <a:custGeom>
            <a:avLst/>
            <a:gdLst>
              <a:gd name="T0" fmla="*/ 6 w 631"/>
              <a:gd name="T1" fmla="*/ 7 h 242"/>
              <a:gd name="T2" fmla="*/ 6 w 631"/>
              <a:gd name="T3" fmla="*/ 235 h 242"/>
              <a:gd name="T4" fmla="*/ 624 w 631"/>
              <a:gd name="T5" fmla="*/ 235 h 242"/>
              <a:gd name="T6" fmla="*/ 624 w 631"/>
              <a:gd name="T7" fmla="*/ 7 h 242"/>
              <a:gd name="T8" fmla="*/ 6 w 631"/>
              <a:gd name="T9" fmla="*/ 7 h 242"/>
              <a:gd name="T10" fmla="*/ 0 w 631"/>
              <a:gd name="T11" fmla="*/ 0 h 242"/>
              <a:gd name="T12" fmla="*/ 631 w 631"/>
              <a:gd name="T13" fmla="*/ 0 h 242"/>
              <a:gd name="T14" fmla="*/ 631 w 631"/>
              <a:gd name="T15" fmla="*/ 242 h 242"/>
              <a:gd name="T16" fmla="*/ 0 w 631"/>
              <a:gd name="T17" fmla="*/ 242 h 242"/>
              <a:gd name="T18" fmla="*/ 0 w 631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242">
                <a:moveTo>
                  <a:pt x="6" y="7"/>
                </a:moveTo>
                <a:lnTo>
                  <a:pt x="6" y="235"/>
                </a:lnTo>
                <a:lnTo>
                  <a:pt x="624" y="235"/>
                </a:lnTo>
                <a:lnTo>
                  <a:pt x="624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31" y="0"/>
                </a:lnTo>
                <a:lnTo>
                  <a:pt x="631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598865" y="2328868"/>
            <a:ext cx="1001713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3598865" y="2127255"/>
            <a:ext cx="796926" cy="209551"/>
          </a:xfrm>
          <a:custGeom>
            <a:avLst/>
            <a:gdLst>
              <a:gd name="T0" fmla="*/ 1 w 502"/>
              <a:gd name="T1" fmla="*/ 2 h 132"/>
              <a:gd name="T2" fmla="*/ 1 w 502"/>
              <a:gd name="T3" fmla="*/ 131 h 132"/>
              <a:gd name="T4" fmla="*/ 501 w 502"/>
              <a:gd name="T5" fmla="*/ 131 h 132"/>
              <a:gd name="T6" fmla="*/ 501 w 502"/>
              <a:gd name="T7" fmla="*/ 2 h 132"/>
              <a:gd name="T8" fmla="*/ 1 w 502"/>
              <a:gd name="T9" fmla="*/ 2 h 132"/>
              <a:gd name="T10" fmla="*/ 0 w 502"/>
              <a:gd name="T11" fmla="*/ 0 h 132"/>
              <a:gd name="T12" fmla="*/ 502 w 502"/>
              <a:gd name="T13" fmla="*/ 0 h 132"/>
              <a:gd name="T14" fmla="*/ 502 w 502"/>
              <a:gd name="T15" fmla="*/ 132 h 132"/>
              <a:gd name="T16" fmla="*/ 0 w 502"/>
              <a:gd name="T17" fmla="*/ 132 h 132"/>
              <a:gd name="T18" fmla="*/ 0 w 50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2" h="132">
                <a:moveTo>
                  <a:pt x="1" y="2"/>
                </a:moveTo>
                <a:lnTo>
                  <a:pt x="1" y="131"/>
                </a:lnTo>
                <a:lnTo>
                  <a:pt x="501" y="131"/>
                </a:lnTo>
                <a:lnTo>
                  <a:pt x="501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502" y="0"/>
                </a:lnTo>
                <a:lnTo>
                  <a:pt x="502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775205" y="2127255"/>
            <a:ext cx="441325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775205" y="2335218"/>
            <a:ext cx="1335088" cy="392114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4770442" y="2122493"/>
            <a:ext cx="450850" cy="217488"/>
          </a:xfrm>
          <a:custGeom>
            <a:avLst/>
            <a:gdLst>
              <a:gd name="T0" fmla="*/ 6 w 284"/>
              <a:gd name="T1" fmla="*/ 7 h 137"/>
              <a:gd name="T2" fmla="*/ 6 w 284"/>
              <a:gd name="T3" fmla="*/ 130 h 137"/>
              <a:gd name="T4" fmla="*/ 278 w 284"/>
              <a:gd name="T5" fmla="*/ 130 h 137"/>
              <a:gd name="T6" fmla="*/ 278 w 284"/>
              <a:gd name="T7" fmla="*/ 7 h 137"/>
              <a:gd name="T8" fmla="*/ 6 w 284"/>
              <a:gd name="T9" fmla="*/ 7 h 137"/>
              <a:gd name="T10" fmla="*/ 0 w 284"/>
              <a:gd name="T11" fmla="*/ 0 h 137"/>
              <a:gd name="T12" fmla="*/ 284 w 284"/>
              <a:gd name="T13" fmla="*/ 0 h 137"/>
              <a:gd name="T14" fmla="*/ 284 w 284"/>
              <a:gd name="T15" fmla="*/ 137 h 137"/>
              <a:gd name="T16" fmla="*/ 0 w 284"/>
              <a:gd name="T17" fmla="*/ 137 h 137"/>
              <a:gd name="T18" fmla="*/ 0 w 284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37">
                <a:moveTo>
                  <a:pt x="6" y="7"/>
                </a:moveTo>
                <a:lnTo>
                  <a:pt x="6" y="130"/>
                </a:lnTo>
                <a:lnTo>
                  <a:pt x="278" y="130"/>
                </a:lnTo>
                <a:lnTo>
                  <a:pt x="278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284" y="0"/>
                </a:lnTo>
                <a:lnTo>
                  <a:pt x="284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Freeform 22"/>
          <p:cNvSpPr>
            <a:spLocks noEditPoints="1"/>
          </p:cNvSpPr>
          <p:nvPr/>
        </p:nvSpPr>
        <p:spPr bwMode="auto">
          <a:xfrm>
            <a:off x="4770442" y="2328868"/>
            <a:ext cx="1335088" cy="393701"/>
          </a:xfrm>
          <a:custGeom>
            <a:avLst/>
            <a:gdLst>
              <a:gd name="T0" fmla="*/ 6 w 841"/>
              <a:gd name="T1" fmla="*/ 7 h 248"/>
              <a:gd name="T2" fmla="*/ 6 w 841"/>
              <a:gd name="T3" fmla="*/ 242 h 248"/>
              <a:gd name="T4" fmla="*/ 835 w 841"/>
              <a:gd name="T5" fmla="*/ 242 h 248"/>
              <a:gd name="T6" fmla="*/ 835 w 841"/>
              <a:gd name="T7" fmla="*/ 7 h 248"/>
              <a:gd name="T8" fmla="*/ 6 w 841"/>
              <a:gd name="T9" fmla="*/ 7 h 248"/>
              <a:gd name="T10" fmla="*/ 0 w 841"/>
              <a:gd name="T11" fmla="*/ 0 h 248"/>
              <a:gd name="T12" fmla="*/ 841 w 841"/>
              <a:gd name="T13" fmla="*/ 0 h 248"/>
              <a:gd name="T14" fmla="*/ 841 w 841"/>
              <a:gd name="T15" fmla="*/ 248 h 248"/>
              <a:gd name="T16" fmla="*/ 0 w 841"/>
              <a:gd name="T17" fmla="*/ 248 h 248"/>
              <a:gd name="T18" fmla="*/ 0 w 841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248">
                <a:moveTo>
                  <a:pt x="6" y="7"/>
                </a:moveTo>
                <a:lnTo>
                  <a:pt x="6" y="242"/>
                </a:lnTo>
                <a:lnTo>
                  <a:pt x="835" y="242"/>
                </a:lnTo>
                <a:lnTo>
                  <a:pt x="835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41" y="0"/>
                </a:lnTo>
                <a:lnTo>
                  <a:pt x="841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75205" y="2328868"/>
            <a:ext cx="13350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4775205" y="2127255"/>
            <a:ext cx="442913" cy="209551"/>
          </a:xfrm>
          <a:custGeom>
            <a:avLst/>
            <a:gdLst>
              <a:gd name="T0" fmla="*/ 1 w 279"/>
              <a:gd name="T1" fmla="*/ 2 h 132"/>
              <a:gd name="T2" fmla="*/ 1 w 279"/>
              <a:gd name="T3" fmla="*/ 131 h 132"/>
              <a:gd name="T4" fmla="*/ 278 w 279"/>
              <a:gd name="T5" fmla="*/ 131 h 132"/>
              <a:gd name="T6" fmla="*/ 278 w 279"/>
              <a:gd name="T7" fmla="*/ 2 h 132"/>
              <a:gd name="T8" fmla="*/ 1 w 279"/>
              <a:gd name="T9" fmla="*/ 2 h 132"/>
              <a:gd name="T10" fmla="*/ 0 w 279"/>
              <a:gd name="T11" fmla="*/ 0 h 132"/>
              <a:gd name="T12" fmla="*/ 279 w 279"/>
              <a:gd name="T13" fmla="*/ 0 h 132"/>
              <a:gd name="T14" fmla="*/ 279 w 279"/>
              <a:gd name="T15" fmla="*/ 132 h 132"/>
              <a:gd name="T16" fmla="*/ 0 w 279"/>
              <a:gd name="T17" fmla="*/ 132 h 132"/>
              <a:gd name="T18" fmla="*/ 0 w 279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132">
                <a:moveTo>
                  <a:pt x="1" y="2"/>
                </a:moveTo>
                <a:lnTo>
                  <a:pt x="1" y="131"/>
                </a:lnTo>
                <a:lnTo>
                  <a:pt x="278" y="131"/>
                </a:lnTo>
                <a:lnTo>
                  <a:pt x="278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79" y="0"/>
                </a:lnTo>
                <a:lnTo>
                  <a:pt x="279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248406" y="2127255"/>
            <a:ext cx="47148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248406" y="2335218"/>
            <a:ext cx="992188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Freeform 27"/>
          <p:cNvSpPr>
            <a:spLocks noEditPoints="1"/>
          </p:cNvSpPr>
          <p:nvPr/>
        </p:nvSpPr>
        <p:spPr bwMode="auto">
          <a:xfrm>
            <a:off x="6243643" y="2122493"/>
            <a:ext cx="481013" cy="217488"/>
          </a:xfrm>
          <a:custGeom>
            <a:avLst/>
            <a:gdLst>
              <a:gd name="T0" fmla="*/ 6 w 303"/>
              <a:gd name="T1" fmla="*/ 7 h 137"/>
              <a:gd name="T2" fmla="*/ 6 w 303"/>
              <a:gd name="T3" fmla="*/ 130 h 137"/>
              <a:gd name="T4" fmla="*/ 297 w 303"/>
              <a:gd name="T5" fmla="*/ 130 h 137"/>
              <a:gd name="T6" fmla="*/ 297 w 303"/>
              <a:gd name="T7" fmla="*/ 7 h 137"/>
              <a:gd name="T8" fmla="*/ 6 w 303"/>
              <a:gd name="T9" fmla="*/ 7 h 137"/>
              <a:gd name="T10" fmla="*/ 0 w 303"/>
              <a:gd name="T11" fmla="*/ 0 h 137"/>
              <a:gd name="T12" fmla="*/ 303 w 303"/>
              <a:gd name="T13" fmla="*/ 0 h 137"/>
              <a:gd name="T14" fmla="*/ 303 w 303"/>
              <a:gd name="T15" fmla="*/ 137 h 137"/>
              <a:gd name="T16" fmla="*/ 0 w 303"/>
              <a:gd name="T17" fmla="*/ 137 h 137"/>
              <a:gd name="T18" fmla="*/ 0 w 30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" h="137">
                <a:moveTo>
                  <a:pt x="6" y="7"/>
                </a:moveTo>
                <a:lnTo>
                  <a:pt x="6" y="130"/>
                </a:lnTo>
                <a:lnTo>
                  <a:pt x="297" y="130"/>
                </a:lnTo>
                <a:lnTo>
                  <a:pt x="2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303" y="0"/>
                </a:lnTo>
                <a:lnTo>
                  <a:pt x="30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6243643" y="2328868"/>
            <a:ext cx="992188" cy="384176"/>
          </a:xfrm>
          <a:custGeom>
            <a:avLst/>
            <a:gdLst>
              <a:gd name="T0" fmla="*/ 6 w 625"/>
              <a:gd name="T1" fmla="*/ 7 h 279"/>
              <a:gd name="T2" fmla="*/ 6 w 625"/>
              <a:gd name="T3" fmla="*/ 272 h 279"/>
              <a:gd name="T4" fmla="*/ 619 w 625"/>
              <a:gd name="T5" fmla="*/ 272 h 279"/>
              <a:gd name="T6" fmla="*/ 619 w 625"/>
              <a:gd name="T7" fmla="*/ 7 h 279"/>
              <a:gd name="T8" fmla="*/ 6 w 625"/>
              <a:gd name="T9" fmla="*/ 7 h 279"/>
              <a:gd name="T10" fmla="*/ 0 w 625"/>
              <a:gd name="T11" fmla="*/ 0 h 279"/>
              <a:gd name="T12" fmla="*/ 625 w 625"/>
              <a:gd name="T13" fmla="*/ 0 h 279"/>
              <a:gd name="T14" fmla="*/ 625 w 625"/>
              <a:gd name="T15" fmla="*/ 279 h 279"/>
              <a:gd name="T16" fmla="*/ 0 w 625"/>
              <a:gd name="T17" fmla="*/ 279 h 279"/>
              <a:gd name="T18" fmla="*/ 0 w 625"/>
              <a:gd name="T1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5" h="279">
                <a:moveTo>
                  <a:pt x="6" y="7"/>
                </a:moveTo>
                <a:lnTo>
                  <a:pt x="6" y="272"/>
                </a:lnTo>
                <a:lnTo>
                  <a:pt x="619" y="272"/>
                </a:lnTo>
                <a:lnTo>
                  <a:pt x="619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25" y="0"/>
                </a:lnTo>
                <a:lnTo>
                  <a:pt x="62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248406" y="2328868"/>
            <a:ext cx="9921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6248406" y="2127255"/>
            <a:ext cx="473075" cy="209551"/>
          </a:xfrm>
          <a:custGeom>
            <a:avLst/>
            <a:gdLst>
              <a:gd name="T0" fmla="*/ 1 w 298"/>
              <a:gd name="T1" fmla="*/ 2 h 132"/>
              <a:gd name="T2" fmla="*/ 1 w 298"/>
              <a:gd name="T3" fmla="*/ 131 h 132"/>
              <a:gd name="T4" fmla="*/ 297 w 298"/>
              <a:gd name="T5" fmla="*/ 131 h 132"/>
              <a:gd name="T6" fmla="*/ 297 w 298"/>
              <a:gd name="T7" fmla="*/ 2 h 132"/>
              <a:gd name="T8" fmla="*/ 1 w 298"/>
              <a:gd name="T9" fmla="*/ 2 h 132"/>
              <a:gd name="T10" fmla="*/ 0 w 298"/>
              <a:gd name="T11" fmla="*/ 0 h 132"/>
              <a:gd name="T12" fmla="*/ 298 w 298"/>
              <a:gd name="T13" fmla="*/ 0 h 132"/>
              <a:gd name="T14" fmla="*/ 298 w 298"/>
              <a:gd name="T15" fmla="*/ 132 h 132"/>
              <a:gd name="T16" fmla="*/ 0 w 298"/>
              <a:gd name="T17" fmla="*/ 132 h 132"/>
              <a:gd name="T18" fmla="*/ 0 w 29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132">
                <a:moveTo>
                  <a:pt x="1" y="2"/>
                </a:moveTo>
                <a:lnTo>
                  <a:pt x="1" y="131"/>
                </a:lnTo>
                <a:lnTo>
                  <a:pt x="297" y="131"/>
                </a:lnTo>
                <a:lnTo>
                  <a:pt x="29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98" y="0"/>
                </a:lnTo>
                <a:lnTo>
                  <a:pt x="29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358865" y="2335219"/>
            <a:ext cx="1435101" cy="3778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7354103" y="2122493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Freeform 36"/>
          <p:cNvSpPr>
            <a:spLocks noEditPoints="1"/>
          </p:cNvSpPr>
          <p:nvPr/>
        </p:nvSpPr>
        <p:spPr bwMode="auto">
          <a:xfrm>
            <a:off x="7354103" y="2328868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358865" y="2328868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7358865" y="2127255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598865" y="3071820"/>
            <a:ext cx="3643315" cy="10810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41"/>
          <p:cNvSpPr>
            <a:spLocks noEditPoints="1"/>
          </p:cNvSpPr>
          <p:nvPr/>
        </p:nvSpPr>
        <p:spPr bwMode="auto">
          <a:xfrm>
            <a:off x="3594103" y="2860682"/>
            <a:ext cx="982663" cy="215901"/>
          </a:xfrm>
          <a:custGeom>
            <a:avLst/>
            <a:gdLst>
              <a:gd name="T0" fmla="*/ 6 w 619"/>
              <a:gd name="T1" fmla="*/ 6 h 136"/>
              <a:gd name="T2" fmla="*/ 6 w 619"/>
              <a:gd name="T3" fmla="*/ 130 h 136"/>
              <a:gd name="T4" fmla="*/ 613 w 619"/>
              <a:gd name="T5" fmla="*/ 130 h 136"/>
              <a:gd name="T6" fmla="*/ 613 w 619"/>
              <a:gd name="T7" fmla="*/ 6 h 136"/>
              <a:gd name="T8" fmla="*/ 6 w 619"/>
              <a:gd name="T9" fmla="*/ 6 h 136"/>
              <a:gd name="T10" fmla="*/ 0 w 619"/>
              <a:gd name="T11" fmla="*/ 0 h 136"/>
              <a:gd name="T12" fmla="*/ 619 w 619"/>
              <a:gd name="T13" fmla="*/ 0 h 136"/>
              <a:gd name="T14" fmla="*/ 619 w 619"/>
              <a:gd name="T15" fmla="*/ 136 h 136"/>
              <a:gd name="T16" fmla="*/ 0 w 619"/>
              <a:gd name="T17" fmla="*/ 136 h 136"/>
              <a:gd name="T18" fmla="*/ 0 w 619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9" h="136">
                <a:moveTo>
                  <a:pt x="6" y="6"/>
                </a:moveTo>
                <a:lnTo>
                  <a:pt x="6" y="130"/>
                </a:lnTo>
                <a:lnTo>
                  <a:pt x="613" y="130"/>
                </a:lnTo>
                <a:lnTo>
                  <a:pt x="613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619" y="0"/>
                </a:lnTo>
                <a:lnTo>
                  <a:pt x="619" y="136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3594103" y="3067058"/>
            <a:ext cx="3643315" cy="1079503"/>
          </a:xfrm>
          <a:custGeom>
            <a:avLst/>
            <a:gdLst>
              <a:gd name="T0" fmla="*/ 6 w 2295"/>
              <a:gd name="T1" fmla="*/ 6 h 680"/>
              <a:gd name="T2" fmla="*/ 6 w 2295"/>
              <a:gd name="T3" fmla="*/ 674 h 680"/>
              <a:gd name="T4" fmla="*/ 2289 w 2295"/>
              <a:gd name="T5" fmla="*/ 674 h 680"/>
              <a:gd name="T6" fmla="*/ 2289 w 2295"/>
              <a:gd name="T7" fmla="*/ 6 h 680"/>
              <a:gd name="T8" fmla="*/ 6 w 2295"/>
              <a:gd name="T9" fmla="*/ 6 h 680"/>
              <a:gd name="T10" fmla="*/ 0 w 2295"/>
              <a:gd name="T11" fmla="*/ 0 h 680"/>
              <a:gd name="T12" fmla="*/ 2295 w 2295"/>
              <a:gd name="T13" fmla="*/ 0 h 680"/>
              <a:gd name="T14" fmla="*/ 2295 w 2295"/>
              <a:gd name="T15" fmla="*/ 680 h 680"/>
              <a:gd name="T16" fmla="*/ 0 w 2295"/>
              <a:gd name="T17" fmla="*/ 680 h 680"/>
              <a:gd name="T18" fmla="*/ 0 w 2295"/>
              <a:gd name="T19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5" h="680">
                <a:moveTo>
                  <a:pt x="6" y="6"/>
                </a:moveTo>
                <a:lnTo>
                  <a:pt x="6" y="674"/>
                </a:lnTo>
                <a:lnTo>
                  <a:pt x="2289" y="674"/>
                </a:lnTo>
                <a:lnTo>
                  <a:pt x="228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2295" y="0"/>
                </a:lnTo>
                <a:lnTo>
                  <a:pt x="2295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795715" y="3259146"/>
            <a:ext cx="1030288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3795715" y="3465522"/>
            <a:ext cx="1236663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Freeform 46"/>
          <p:cNvSpPr>
            <a:spLocks noEditPoints="1"/>
          </p:cNvSpPr>
          <p:nvPr/>
        </p:nvSpPr>
        <p:spPr bwMode="auto">
          <a:xfrm>
            <a:off x="3789365" y="3252796"/>
            <a:ext cx="1042988" cy="217488"/>
          </a:xfrm>
          <a:custGeom>
            <a:avLst/>
            <a:gdLst>
              <a:gd name="T0" fmla="*/ 7 w 657"/>
              <a:gd name="T1" fmla="*/ 7 h 137"/>
              <a:gd name="T2" fmla="*/ 7 w 657"/>
              <a:gd name="T3" fmla="*/ 131 h 137"/>
              <a:gd name="T4" fmla="*/ 650 w 657"/>
              <a:gd name="T5" fmla="*/ 131 h 137"/>
              <a:gd name="T6" fmla="*/ 650 w 657"/>
              <a:gd name="T7" fmla="*/ 7 h 137"/>
              <a:gd name="T8" fmla="*/ 7 w 657"/>
              <a:gd name="T9" fmla="*/ 7 h 137"/>
              <a:gd name="T10" fmla="*/ 0 w 657"/>
              <a:gd name="T11" fmla="*/ 0 h 137"/>
              <a:gd name="T12" fmla="*/ 657 w 657"/>
              <a:gd name="T13" fmla="*/ 0 h 137"/>
              <a:gd name="T14" fmla="*/ 657 w 657"/>
              <a:gd name="T15" fmla="*/ 137 h 137"/>
              <a:gd name="T16" fmla="*/ 0 w 657"/>
              <a:gd name="T17" fmla="*/ 137 h 137"/>
              <a:gd name="T18" fmla="*/ 0 w 65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7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7" y="0"/>
                </a:lnTo>
                <a:lnTo>
                  <a:pt x="65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3789365" y="3460759"/>
            <a:ext cx="1238251" cy="441326"/>
          </a:xfrm>
          <a:custGeom>
            <a:avLst/>
            <a:gdLst>
              <a:gd name="T0" fmla="*/ 7 w 780"/>
              <a:gd name="T1" fmla="*/ 6 h 278"/>
              <a:gd name="T2" fmla="*/ 7 w 780"/>
              <a:gd name="T3" fmla="*/ 272 h 278"/>
              <a:gd name="T4" fmla="*/ 774 w 780"/>
              <a:gd name="T5" fmla="*/ 272 h 278"/>
              <a:gd name="T6" fmla="*/ 774 w 780"/>
              <a:gd name="T7" fmla="*/ 6 h 278"/>
              <a:gd name="T8" fmla="*/ 7 w 780"/>
              <a:gd name="T9" fmla="*/ 6 h 278"/>
              <a:gd name="T10" fmla="*/ 0 w 780"/>
              <a:gd name="T11" fmla="*/ 0 h 278"/>
              <a:gd name="T12" fmla="*/ 780 w 780"/>
              <a:gd name="T13" fmla="*/ 0 h 278"/>
              <a:gd name="T14" fmla="*/ 780 w 780"/>
              <a:gd name="T15" fmla="*/ 278 h 278"/>
              <a:gd name="T16" fmla="*/ 0 w 780"/>
              <a:gd name="T17" fmla="*/ 278 h 278"/>
              <a:gd name="T18" fmla="*/ 0 w 780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278">
                <a:moveTo>
                  <a:pt x="7" y="6"/>
                </a:moveTo>
                <a:lnTo>
                  <a:pt x="7" y="272"/>
                </a:lnTo>
                <a:lnTo>
                  <a:pt x="774" y="272"/>
                </a:lnTo>
                <a:lnTo>
                  <a:pt x="77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780" y="0"/>
                </a:lnTo>
                <a:lnTo>
                  <a:pt x="780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795715" y="3460759"/>
            <a:ext cx="1236663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3795715" y="3259146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49 w 651"/>
              <a:gd name="T5" fmla="*/ 130 h 131"/>
              <a:gd name="T6" fmla="*/ 649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49" y="130"/>
                </a:lnTo>
                <a:lnTo>
                  <a:pt x="649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5170491" y="3259146"/>
            <a:ext cx="1414464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5170491" y="3465522"/>
            <a:ext cx="1874839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53"/>
          <p:cNvSpPr>
            <a:spLocks noEditPoints="1"/>
          </p:cNvSpPr>
          <p:nvPr/>
        </p:nvSpPr>
        <p:spPr bwMode="auto">
          <a:xfrm>
            <a:off x="5165729" y="3252796"/>
            <a:ext cx="1423989" cy="217488"/>
          </a:xfrm>
          <a:custGeom>
            <a:avLst/>
            <a:gdLst>
              <a:gd name="T0" fmla="*/ 6 w 897"/>
              <a:gd name="T1" fmla="*/ 7 h 137"/>
              <a:gd name="T2" fmla="*/ 6 w 897"/>
              <a:gd name="T3" fmla="*/ 131 h 137"/>
              <a:gd name="T4" fmla="*/ 891 w 897"/>
              <a:gd name="T5" fmla="*/ 131 h 137"/>
              <a:gd name="T6" fmla="*/ 891 w 897"/>
              <a:gd name="T7" fmla="*/ 7 h 137"/>
              <a:gd name="T8" fmla="*/ 6 w 897"/>
              <a:gd name="T9" fmla="*/ 7 h 137"/>
              <a:gd name="T10" fmla="*/ 0 w 897"/>
              <a:gd name="T11" fmla="*/ 0 h 137"/>
              <a:gd name="T12" fmla="*/ 897 w 897"/>
              <a:gd name="T13" fmla="*/ 0 h 137"/>
              <a:gd name="T14" fmla="*/ 897 w 897"/>
              <a:gd name="T15" fmla="*/ 137 h 137"/>
              <a:gd name="T16" fmla="*/ 0 w 897"/>
              <a:gd name="T17" fmla="*/ 137 h 137"/>
              <a:gd name="T18" fmla="*/ 0 w 89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7" h="137">
                <a:moveTo>
                  <a:pt x="6" y="7"/>
                </a:moveTo>
                <a:lnTo>
                  <a:pt x="6" y="131"/>
                </a:lnTo>
                <a:lnTo>
                  <a:pt x="891" y="131"/>
                </a:lnTo>
                <a:lnTo>
                  <a:pt x="89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97" y="0"/>
                </a:lnTo>
                <a:lnTo>
                  <a:pt x="89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7" name="Freeform 55"/>
          <p:cNvSpPr>
            <a:spLocks noEditPoints="1"/>
          </p:cNvSpPr>
          <p:nvPr/>
        </p:nvSpPr>
        <p:spPr bwMode="auto">
          <a:xfrm>
            <a:off x="5165729" y="3460759"/>
            <a:ext cx="1874839" cy="441326"/>
          </a:xfrm>
          <a:custGeom>
            <a:avLst/>
            <a:gdLst>
              <a:gd name="T0" fmla="*/ 6 w 1181"/>
              <a:gd name="T1" fmla="*/ 6 h 278"/>
              <a:gd name="T2" fmla="*/ 6 w 1181"/>
              <a:gd name="T3" fmla="*/ 272 h 278"/>
              <a:gd name="T4" fmla="*/ 1175 w 1181"/>
              <a:gd name="T5" fmla="*/ 272 h 278"/>
              <a:gd name="T6" fmla="*/ 1175 w 1181"/>
              <a:gd name="T7" fmla="*/ 6 h 278"/>
              <a:gd name="T8" fmla="*/ 6 w 1181"/>
              <a:gd name="T9" fmla="*/ 6 h 278"/>
              <a:gd name="T10" fmla="*/ 0 w 1181"/>
              <a:gd name="T11" fmla="*/ 0 h 278"/>
              <a:gd name="T12" fmla="*/ 1181 w 1181"/>
              <a:gd name="T13" fmla="*/ 0 h 278"/>
              <a:gd name="T14" fmla="*/ 1181 w 1181"/>
              <a:gd name="T15" fmla="*/ 278 h 278"/>
              <a:gd name="T16" fmla="*/ 0 w 1181"/>
              <a:gd name="T17" fmla="*/ 278 h 278"/>
              <a:gd name="T18" fmla="*/ 0 w 1181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278">
                <a:moveTo>
                  <a:pt x="6" y="6"/>
                </a:moveTo>
                <a:lnTo>
                  <a:pt x="6" y="272"/>
                </a:lnTo>
                <a:lnTo>
                  <a:pt x="1175" y="272"/>
                </a:lnTo>
                <a:lnTo>
                  <a:pt x="1175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1181" y="0"/>
                </a:lnTo>
                <a:lnTo>
                  <a:pt x="1181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170491" y="3460759"/>
            <a:ext cx="187483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9" name="Freeform 57"/>
          <p:cNvSpPr>
            <a:spLocks noEditPoints="1"/>
          </p:cNvSpPr>
          <p:nvPr/>
        </p:nvSpPr>
        <p:spPr bwMode="auto">
          <a:xfrm>
            <a:off x="5170491" y="3259146"/>
            <a:ext cx="1416051" cy="207963"/>
          </a:xfrm>
          <a:custGeom>
            <a:avLst/>
            <a:gdLst>
              <a:gd name="T0" fmla="*/ 1 w 892"/>
              <a:gd name="T1" fmla="*/ 1 h 131"/>
              <a:gd name="T2" fmla="*/ 1 w 892"/>
              <a:gd name="T3" fmla="*/ 130 h 131"/>
              <a:gd name="T4" fmla="*/ 891 w 892"/>
              <a:gd name="T5" fmla="*/ 130 h 131"/>
              <a:gd name="T6" fmla="*/ 891 w 892"/>
              <a:gd name="T7" fmla="*/ 1 h 131"/>
              <a:gd name="T8" fmla="*/ 1 w 892"/>
              <a:gd name="T9" fmla="*/ 1 h 131"/>
              <a:gd name="T10" fmla="*/ 0 w 892"/>
              <a:gd name="T11" fmla="*/ 0 h 131"/>
              <a:gd name="T12" fmla="*/ 892 w 892"/>
              <a:gd name="T13" fmla="*/ 0 h 131"/>
              <a:gd name="T14" fmla="*/ 892 w 892"/>
              <a:gd name="T15" fmla="*/ 131 h 131"/>
              <a:gd name="T16" fmla="*/ 0 w 892"/>
              <a:gd name="T17" fmla="*/ 131 h 131"/>
              <a:gd name="T18" fmla="*/ 0 w 892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2" h="131">
                <a:moveTo>
                  <a:pt x="1" y="1"/>
                </a:moveTo>
                <a:lnTo>
                  <a:pt x="1" y="130"/>
                </a:lnTo>
                <a:lnTo>
                  <a:pt x="891" y="130"/>
                </a:lnTo>
                <a:lnTo>
                  <a:pt x="891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892" y="0"/>
                </a:lnTo>
                <a:lnTo>
                  <a:pt x="89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3598865" y="3067058"/>
            <a:ext cx="364331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" name="Freeform 59"/>
          <p:cNvSpPr>
            <a:spLocks noEditPoints="1"/>
          </p:cNvSpPr>
          <p:nvPr/>
        </p:nvSpPr>
        <p:spPr bwMode="auto">
          <a:xfrm>
            <a:off x="3598865" y="2865445"/>
            <a:ext cx="974726" cy="207963"/>
          </a:xfrm>
          <a:custGeom>
            <a:avLst/>
            <a:gdLst>
              <a:gd name="T0" fmla="*/ 1 w 614"/>
              <a:gd name="T1" fmla="*/ 1 h 131"/>
              <a:gd name="T2" fmla="*/ 1 w 614"/>
              <a:gd name="T3" fmla="*/ 130 h 131"/>
              <a:gd name="T4" fmla="*/ 613 w 614"/>
              <a:gd name="T5" fmla="*/ 130 h 131"/>
              <a:gd name="T6" fmla="*/ 613 w 614"/>
              <a:gd name="T7" fmla="*/ 1 h 131"/>
              <a:gd name="T8" fmla="*/ 1 w 614"/>
              <a:gd name="T9" fmla="*/ 1 h 131"/>
              <a:gd name="T10" fmla="*/ 0 w 614"/>
              <a:gd name="T11" fmla="*/ 0 h 131"/>
              <a:gd name="T12" fmla="*/ 614 w 614"/>
              <a:gd name="T13" fmla="*/ 0 h 131"/>
              <a:gd name="T14" fmla="*/ 614 w 614"/>
              <a:gd name="T15" fmla="*/ 131 h 131"/>
              <a:gd name="T16" fmla="*/ 0 w 614"/>
              <a:gd name="T17" fmla="*/ 131 h 131"/>
              <a:gd name="T18" fmla="*/ 0 w 614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131">
                <a:moveTo>
                  <a:pt x="1" y="1"/>
                </a:moveTo>
                <a:lnTo>
                  <a:pt x="1" y="130"/>
                </a:lnTo>
                <a:lnTo>
                  <a:pt x="613" y="130"/>
                </a:lnTo>
                <a:lnTo>
                  <a:pt x="613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14" y="0"/>
                </a:lnTo>
                <a:lnTo>
                  <a:pt x="614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402015" y="1985967"/>
            <a:ext cx="550862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3" name="Freeform 61"/>
          <p:cNvSpPr>
            <a:spLocks noEditPoints="1"/>
          </p:cNvSpPr>
          <p:nvPr/>
        </p:nvSpPr>
        <p:spPr bwMode="auto">
          <a:xfrm>
            <a:off x="3402015" y="1784354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50 w 651"/>
              <a:gd name="T5" fmla="*/ 130 h 131"/>
              <a:gd name="T6" fmla="*/ 650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50" y="130"/>
                </a:lnTo>
                <a:lnTo>
                  <a:pt x="650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7311236" y="2132964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Configuration</a:t>
            </a:r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7408073" y="3473459"/>
            <a:ext cx="1435101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6" name="Freeform 34"/>
          <p:cNvSpPr>
            <a:spLocks noEditPoints="1"/>
          </p:cNvSpPr>
          <p:nvPr/>
        </p:nvSpPr>
        <p:spPr bwMode="auto">
          <a:xfrm>
            <a:off x="7403311" y="3260734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7" name="Freeform 36"/>
          <p:cNvSpPr>
            <a:spLocks noEditPoints="1"/>
          </p:cNvSpPr>
          <p:nvPr/>
        </p:nvSpPr>
        <p:spPr bwMode="auto">
          <a:xfrm>
            <a:off x="7403311" y="3467109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7408073" y="3467109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9" name="Freeform 38"/>
          <p:cNvSpPr>
            <a:spLocks noEditPoints="1"/>
          </p:cNvSpPr>
          <p:nvPr/>
        </p:nvSpPr>
        <p:spPr bwMode="auto">
          <a:xfrm>
            <a:off x="7408073" y="3265496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7360444" y="3271205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Objective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83384" y="2124086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66782" y="212725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33240" y="212091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Foundation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94103" y="286704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95715" y="3265511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Description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92698" y="3256916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 Elements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76614" y="1771332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TDL meta-model</a:t>
            </a:r>
          </a:p>
        </p:txBody>
      </p:sp>
    </p:spTree>
    <p:extLst>
      <p:ext uri="{BB962C8B-B14F-4D97-AF65-F5344CB8AC3E}">
        <p14:creationId xmlns:p14="http://schemas.microsoft.com/office/powerpoint/2010/main" val="420807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ontent Placeholder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485848"/>
              </p:ext>
            </p:extLst>
          </p:nvPr>
        </p:nvGraphicFramePr>
        <p:xfrm>
          <a:off x="266700" y="1755422"/>
          <a:ext cx="2995614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adatok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392490" y="1768479"/>
            <a:ext cx="5534029" cy="25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02015" y="1784354"/>
            <a:ext cx="1031876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3397253" y="1778004"/>
            <a:ext cx="1041401" cy="217488"/>
          </a:xfrm>
          <a:custGeom>
            <a:avLst/>
            <a:gdLst>
              <a:gd name="T0" fmla="*/ 7 w 656"/>
              <a:gd name="T1" fmla="*/ 7 h 137"/>
              <a:gd name="T2" fmla="*/ 7 w 656"/>
              <a:gd name="T3" fmla="*/ 131 h 137"/>
              <a:gd name="T4" fmla="*/ 650 w 656"/>
              <a:gd name="T5" fmla="*/ 131 h 137"/>
              <a:gd name="T6" fmla="*/ 650 w 656"/>
              <a:gd name="T7" fmla="*/ 7 h 137"/>
              <a:gd name="T8" fmla="*/ 7 w 656"/>
              <a:gd name="T9" fmla="*/ 7 h 137"/>
              <a:gd name="T10" fmla="*/ 0 w 656"/>
              <a:gd name="T11" fmla="*/ 0 h 137"/>
              <a:gd name="T12" fmla="*/ 656 w 656"/>
              <a:gd name="T13" fmla="*/ 0 h 137"/>
              <a:gd name="T14" fmla="*/ 656 w 656"/>
              <a:gd name="T15" fmla="*/ 137 h 137"/>
              <a:gd name="T16" fmla="*/ 0 w 656"/>
              <a:gd name="T17" fmla="*/ 137 h 137"/>
              <a:gd name="T18" fmla="*/ 0 w 656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6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6" y="0"/>
                </a:lnTo>
                <a:lnTo>
                  <a:pt x="656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3397253" y="1985967"/>
            <a:ext cx="5508629" cy="2308232"/>
          </a:xfrm>
          <a:custGeom>
            <a:avLst/>
            <a:gdLst>
              <a:gd name="T0" fmla="*/ 7 w 3470"/>
              <a:gd name="T1" fmla="*/ 6 h 1454"/>
              <a:gd name="T2" fmla="*/ 7 w 3470"/>
              <a:gd name="T3" fmla="*/ 1448 h 1454"/>
              <a:gd name="T4" fmla="*/ 3464 w 3470"/>
              <a:gd name="T5" fmla="*/ 1448 h 1454"/>
              <a:gd name="T6" fmla="*/ 3464 w 3470"/>
              <a:gd name="T7" fmla="*/ 6 h 1454"/>
              <a:gd name="T8" fmla="*/ 7 w 3470"/>
              <a:gd name="T9" fmla="*/ 6 h 1454"/>
              <a:gd name="T10" fmla="*/ 0 w 3470"/>
              <a:gd name="T11" fmla="*/ 0 h 1454"/>
              <a:gd name="T12" fmla="*/ 3470 w 3470"/>
              <a:gd name="T13" fmla="*/ 0 h 1454"/>
              <a:gd name="T14" fmla="*/ 3470 w 3470"/>
              <a:gd name="T15" fmla="*/ 1454 h 1454"/>
              <a:gd name="T16" fmla="*/ 0 w 3470"/>
              <a:gd name="T17" fmla="*/ 1454 h 1454"/>
              <a:gd name="T18" fmla="*/ 0 w 347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0" h="1454">
                <a:moveTo>
                  <a:pt x="7" y="6"/>
                </a:moveTo>
                <a:lnTo>
                  <a:pt x="7" y="1448"/>
                </a:lnTo>
                <a:lnTo>
                  <a:pt x="3464" y="1448"/>
                </a:lnTo>
                <a:lnTo>
                  <a:pt x="346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3470" y="0"/>
                </a:lnTo>
                <a:lnTo>
                  <a:pt x="3470" y="1454"/>
                </a:lnTo>
                <a:lnTo>
                  <a:pt x="0" y="1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98865" y="2127255"/>
            <a:ext cx="79533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98865" y="2335218"/>
            <a:ext cx="1001713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3594103" y="2122493"/>
            <a:ext cx="804863" cy="217488"/>
          </a:xfrm>
          <a:custGeom>
            <a:avLst/>
            <a:gdLst>
              <a:gd name="T0" fmla="*/ 6 w 507"/>
              <a:gd name="T1" fmla="*/ 7 h 137"/>
              <a:gd name="T2" fmla="*/ 6 w 507"/>
              <a:gd name="T3" fmla="*/ 130 h 137"/>
              <a:gd name="T4" fmla="*/ 501 w 507"/>
              <a:gd name="T5" fmla="*/ 130 h 137"/>
              <a:gd name="T6" fmla="*/ 501 w 507"/>
              <a:gd name="T7" fmla="*/ 7 h 137"/>
              <a:gd name="T8" fmla="*/ 6 w 507"/>
              <a:gd name="T9" fmla="*/ 7 h 137"/>
              <a:gd name="T10" fmla="*/ 0 w 507"/>
              <a:gd name="T11" fmla="*/ 0 h 137"/>
              <a:gd name="T12" fmla="*/ 507 w 507"/>
              <a:gd name="T13" fmla="*/ 0 h 137"/>
              <a:gd name="T14" fmla="*/ 507 w 507"/>
              <a:gd name="T15" fmla="*/ 137 h 137"/>
              <a:gd name="T16" fmla="*/ 0 w 507"/>
              <a:gd name="T17" fmla="*/ 137 h 137"/>
              <a:gd name="T18" fmla="*/ 0 w 50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7" h="137">
                <a:moveTo>
                  <a:pt x="6" y="7"/>
                </a:moveTo>
                <a:lnTo>
                  <a:pt x="6" y="130"/>
                </a:lnTo>
                <a:lnTo>
                  <a:pt x="501" y="130"/>
                </a:lnTo>
                <a:lnTo>
                  <a:pt x="50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507" y="0"/>
                </a:lnTo>
                <a:lnTo>
                  <a:pt x="50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594103" y="2328868"/>
            <a:ext cx="1001713" cy="384176"/>
          </a:xfrm>
          <a:custGeom>
            <a:avLst/>
            <a:gdLst>
              <a:gd name="T0" fmla="*/ 6 w 631"/>
              <a:gd name="T1" fmla="*/ 7 h 242"/>
              <a:gd name="T2" fmla="*/ 6 w 631"/>
              <a:gd name="T3" fmla="*/ 235 h 242"/>
              <a:gd name="T4" fmla="*/ 624 w 631"/>
              <a:gd name="T5" fmla="*/ 235 h 242"/>
              <a:gd name="T6" fmla="*/ 624 w 631"/>
              <a:gd name="T7" fmla="*/ 7 h 242"/>
              <a:gd name="T8" fmla="*/ 6 w 631"/>
              <a:gd name="T9" fmla="*/ 7 h 242"/>
              <a:gd name="T10" fmla="*/ 0 w 631"/>
              <a:gd name="T11" fmla="*/ 0 h 242"/>
              <a:gd name="T12" fmla="*/ 631 w 631"/>
              <a:gd name="T13" fmla="*/ 0 h 242"/>
              <a:gd name="T14" fmla="*/ 631 w 631"/>
              <a:gd name="T15" fmla="*/ 242 h 242"/>
              <a:gd name="T16" fmla="*/ 0 w 631"/>
              <a:gd name="T17" fmla="*/ 242 h 242"/>
              <a:gd name="T18" fmla="*/ 0 w 631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242">
                <a:moveTo>
                  <a:pt x="6" y="7"/>
                </a:moveTo>
                <a:lnTo>
                  <a:pt x="6" y="235"/>
                </a:lnTo>
                <a:lnTo>
                  <a:pt x="624" y="235"/>
                </a:lnTo>
                <a:lnTo>
                  <a:pt x="624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31" y="0"/>
                </a:lnTo>
                <a:lnTo>
                  <a:pt x="631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98865" y="2328868"/>
            <a:ext cx="1001713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3598865" y="2127255"/>
            <a:ext cx="796926" cy="209551"/>
          </a:xfrm>
          <a:custGeom>
            <a:avLst/>
            <a:gdLst>
              <a:gd name="T0" fmla="*/ 1 w 502"/>
              <a:gd name="T1" fmla="*/ 2 h 132"/>
              <a:gd name="T2" fmla="*/ 1 w 502"/>
              <a:gd name="T3" fmla="*/ 131 h 132"/>
              <a:gd name="T4" fmla="*/ 501 w 502"/>
              <a:gd name="T5" fmla="*/ 131 h 132"/>
              <a:gd name="T6" fmla="*/ 501 w 502"/>
              <a:gd name="T7" fmla="*/ 2 h 132"/>
              <a:gd name="T8" fmla="*/ 1 w 502"/>
              <a:gd name="T9" fmla="*/ 2 h 132"/>
              <a:gd name="T10" fmla="*/ 0 w 502"/>
              <a:gd name="T11" fmla="*/ 0 h 132"/>
              <a:gd name="T12" fmla="*/ 502 w 502"/>
              <a:gd name="T13" fmla="*/ 0 h 132"/>
              <a:gd name="T14" fmla="*/ 502 w 502"/>
              <a:gd name="T15" fmla="*/ 132 h 132"/>
              <a:gd name="T16" fmla="*/ 0 w 502"/>
              <a:gd name="T17" fmla="*/ 132 h 132"/>
              <a:gd name="T18" fmla="*/ 0 w 50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2" h="132">
                <a:moveTo>
                  <a:pt x="1" y="2"/>
                </a:moveTo>
                <a:lnTo>
                  <a:pt x="1" y="131"/>
                </a:lnTo>
                <a:lnTo>
                  <a:pt x="501" y="131"/>
                </a:lnTo>
                <a:lnTo>
                  <a:pt x="501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502" y="0"/>
                </a:lnTo>
                <a:lnTo>
                  <a:pt x="502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775205" y="2127255"/>
            <a:ext cx="441325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75205" y="2335218"/>
            <a:ext cx="1335088" cy="39211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770442" y="2122493"/>
            <a:ext cx="450850" cy="217488"/>
          </a:xfrm>
          <a:custGeom>
            <a:avLst/>
            <a:gdLst>
              <a:gd name="T0" fmla="*/ 6 w 284"/>
              <a:gd name="T1" fmla="*/ 7 h 137"/>
              <a:gd name="T2" fmla="*/ 6 w 284"/>
              <a:gd name="T3" fmla="*/ 130 h 137"/>
              <a:gd name="T4" fmla="*/ 278 w 284"/>
              <a:gd name="T5" fmla="*/ 130 h 137"/>
              <a:gd name="T6" fmla="*/ 278 w 284"/>
              <a:gd name="T7" fmla="*/ 7 h 137"/>
              <a:gd name="T8" fmla="*/ 6 w 284"/>
              <a:gd name="T9" fmla="*/ 7 h 137"/>
              <a:gd name="T10" fmla="*/ 0 w 284"/>
              <a:gd name="T11" fmla="*/ 0 h 137"/>
              <a:gd name="T12" fmla="*/ 284 w 284"/>
              <a:gd name="T13" fmla="*/ 0 h 137"/>
              <a:gd name="T14" fmla="*/ 284 w 284"/>
              <a:gd name="T15" fmla="*/ 137 h 137"/>
              <a:gd name="T16" fmla="*/ 0 w 284"/>
              <a:gd name="T17" fmla="*/ 137 h 137"/>
              <a:gd name="T18" fmla="*/ 0 w 284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37">
                <a:moveTo>
                  <a:pt x="6" y="7"/>
                </a:moveTo>
                <a:lnTo>
                  <a:pt x="6" y="130"/>
                </a:lnTo>
                <a:lnTo>
                  <a:pt x="278" y="130"/>
                </a:lnTo>
                <a:lnTo>
                  <a:pt x="278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284" y="0"/>
                </a:lnTo>
                <a:lnTo>
                  <a:pt x="284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770442" y="2328868"/>
            <a:ext cx="1335088" cy="393701"/>
          </a:xfrm>
          <a:custGeom>
            <a:avLst/>
            <a:gdLst>
              <a:gd name="T0" fmla="*/ 6 w 841"/>
              <a:gd name="T1" fmla="*/ 7 h 248"/>
              <a:gd name="T2" fmla="*/ 6 w 841"/>
              <a:gd name="T3" fmla="*/ 242 h 248"/>
              <a:gd name="T4" fmla="*/ 835 w 841"/>
              <a:gd name="T5" fmla="*/ 242 h 248"/>
              <a:gd name="T6" fmla="*/ 835 w 841"/>
              <a:gd name="T7" fmla="*/ 7 h 248"/>
              <a:gd name="T8" fmla="*/ 6 w 841"/>
              <a:gd name="T9" fmla="*/ 7 h 248"/>
              <a:gd name="T10" fmla="*/ 0 w 841"/>
              <a:gd name="T11" fmla="*/ 0 h 248"/>
              <a:gd name="T12" fmla="*/ 841 w 841"/>
              <a:gd name="T13" fmla="*/ 0 h 248"/>
              <a:gd name="T14" fmla="*/ 841 w 841"/>
              <a:gd name="T15" fmla="*/ 248 h 248"/>
              <a:gd name="T16" fmla="*/ 0 w 841"/>
              <a:gd name="T17" fmla="*/ 248 h 248"/>
              <a:gd name="T18" fmla="*/ 0 w 841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248">
                <a:moveTo>
                  <a:pt x="6" y="7"/>
                </a:moveTo>
                <a:lnTo>
                  <a:pt x="6" y="242"/>
                </a:lnTo>
                <a:lnTo>
                  <a:pt x="835" y="242"/>
                </a:lnTo>
                <a:lnTo>
                  <a:pt x="835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41" y="0"/>
                </a:lnTo>
                <a:lnTo>
                  <a:pt x="841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775205" y="2328868"/>
            <a:ext cx="13350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4775205" y="2127255"/>
            <a:ext cx="442913" cy="209551"/>
          </a:xfrm>
          <a:custGeom>
            <a:avLst/>
            <a:gdLst>
              <a:gd name="T0" fmla="*/ 1 w 279"/>
              <a:gd name="T1" fmla="*/ 2 h 132"/>
              <a:gd name="T2" fmla="*/ 1 w 279"/>
              <a:gd name="T3" fmla="*/ 131 h 132"/>
              <a:gd name="T4" fmla="*/ 278 w 279"/>
              <a:gd name="T5" fmla="*/ 131 h 132"/>
              <a:gd name="T6" fmla="*/ 278 w 279"/>
              <a:gd name="T7" fmla="*/ 2 h 132"/>
              <a:gd name="T8" fmla="*/ 1 w 279"/>
              <a:gd name="T9" fmla="*/ 2 h 132"/>
              <a:gd name="T10" fmla="*/ 0 w 279"/>
              <a:gd name="T11" fmla="*/ 0 h 132"/>
              <a:gd name="T12" fmla="*/ 279 w 279"/>
              <a:gd name="T13" fmla="*/ 0 h 132"/>
              <a:gd name="T14" fmla="*/ 279 w 279"/>
              <a:gd name="T15" fmla="*/ 132 h 132"/>
              <a:gd name="T16" fmla="*/ 0 w 279"/>
              <a:gd name="T17" fmla="*/ 132 h 132"/>
              <a:gd name="T18" fmla="*/ 0 w 279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132">
                <a:moveTo>
                  <a:pt x="1" y="2"/>
                </a:moveTo>
                <a:lnTo>
                  <a:pt x="1" y="131"/>
                </a:lnTo>
                <a:lnTo>
                  <a:pt x="278" y="131"/>
                </a:lnTo>
                <a:lnTo>
                  <a:pt x="278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79" y="0"/>
                </a:lnTo>
                <a:lnTo>
                  <a:pt x="279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248406" y="2127255"/>
            <a:ext cx="47148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248406" y="2335218"/>
            <a:ext cx="992188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243643" y="2122493"/>
            <a:ext cx="481013" cy="217488"/>
          </a:xfrm>
          <a:custGeom>
            <a:avLst/>
            <a:gdLst>
              <a:gd name="T0" fmla="*/ 6 w 303"/>
              <a:gd name="T1" fmla="*/ 7 h 137"/>
              <a:gd name="T2" fmla="*/ 6 w 303"/>
              <a:gd name="T3" fmla="*/ 130 h 137"/>
              <a:gd name="T4" fmla="*/ 297 w 303"/>
              <a:gd name="T5" fmla="*/ 130 h 137"/>
              <a:gd name="T6" fmla="*/ 297 w 303"/>
              <a:gd name="T7" fmla="*/ 7 h 137"/>
              <a:gd name="T8" fmla="*/ 6 w 303"/>
              <a:gd name="T9" fmla="*/ 7 h 137"/>
              <a:gd name="T10" fmla="*/ 0 w 303"/>
              <a:gd name="T11" fmla="*/ 0 h 137"/>
              <a:gd name="T12" fmla="*/ 303 w 303"/>
              <a:gd name="T13" fmla="*/ 0 h 137"/>
              <a:gd name="T14" fmla="*/ 303 w 303"/>
              <a:gd name="T15" fmla="*/ 137 h 137"/>
              <a:gd name="T16" fmla="*/ 0 w 303"/>
              <a:gd name="T17" fmla="*/ 137 h 137"/>
              <a:gd name="T18" fmla="*/ 0 w 30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" h="137">
                <a:moveTo>
                  <a:pt x="6" y="7"/>
                </a:moveTo>
                <a:lnTo>
                  <a:pt x="6" y="130"/>
                </a:lnTo>
                <a:lnTo>
                  <a:pt x="297" y="130"/>
                </a:lnTo>
                <a:lnTo>
                  <a:pt x="2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303" y="0"/>
                </a:lnTo>
                <a:lnTo>
                  <a:pt x="30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6243643" y="2328868"/>
            <a:ext cx="992188" cy="384176"/>
          </a:xfrm>
          <a:custGeom>
            <a:avLst/>
            <a:gdLst>
              <a:gd name="T0" fmla="*/ 6 w 625"/>
              <a:gd name="T1" fmla="*/ 7 h 279"/>
              <a:gd name="T2" fmla="*/ 6 w 625"/>
              <a:gd name="T3" fmla="*/ 272 h 279"/>
              <a:gd name="T4" fmla="*/ 619 w 625"/>
              <a:gd name="T5" fmla="*/ 272 h 279"/>
              <a:gd name="T6" fmla="*/ 619 w 625"/>
              <a:gd name="T7" fmla="*/ 7 h 279"/>
              <a:gd name="T8" fmla="*/ 6 w 625"/>
              <a:gd name="T9" fmla="*/ 7 h 279"/>
              <a:gd name="T10" fmla="*/ 0 w 625"/>
              <a:gd name="T11" fmla="*/ 0 h 279"/>
              <a:gd name="T12" fmla="*/ 625 w 625"/>
              <a:gd name="T13" fmla="*/ 0 h 279"/>
              <a:gd name="T14" fmla="*/ 625 w 625"/>
              <a:gd name="T15" fmla="*/ 279 h 279"/>
              <a:gd name="T16" fmla="*/ 0 w 625"/>
              <a:gd name="T17" fmla="*/ 279 h 279"/>
              <a:gd name="T18" fmla="*/ 0 w 625"/>
              <a:gd name="T1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5" h="279">
                <a:moveTo>
                  <a:pt x="6" y="7"/>
                </a:moveTo>
                <a:lnTo>
                  <a:pt x="6" y="272"/>
                </a:lnTo>
                <a:lnTo>
                  <a:pt x="619" y="272"/>
                </a:lnTo>
                <a:lnTo>
                  <a:pt x="619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25" y="0"/>
                </a:lnTo>
                <a:lnTo>
                  <a:pt x="62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248406" y="2328868"/>
            <a:ext cx="9921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6248406" y="2127255"/>
            <a:ext cx="473075" cy="209551"/>
          </a:xfrm>
          <a:custGeom>
            <a:avLst/>
            <a:gdLst>
              <a:gd name="T0" fmla="*/ 1 w 298"/>
              <a:gd name="T1" fmla="*/ 2 h 132"/>
              <a:gd name="T2" fmla="*/ 1 w 298"/>
              <a:gd name="T3" fmla="*/ 131 h 132"/>
              <a:gd name="T4" fmla="*/ 297 w 298"/>
              <a:gd name="T5" fmla="*/ 131 h 132"/>
              <a:gd name="T6" fmla="*/ 297 w 298"/>
              <a:gd name="T7" fmla="*/ 2 h 132"/>
              <a:gd name="T8" fmla="*/ 1 w 298"/>
              <a:gd name="T9" fmla="*/ 2 h 132"/>
              <a:gd name="T10" fmla="*/ 0 w 298"/>
              <a:gd name="T11" fmla="*/ 0 h 132"/>
              <a:gd name="T12" fmla="*/ 298 w 298"/>
              <a:gd name="T13" fmla="*/ 0 h 132"/>
              <a:gd name="T14" fmla="*/ 298 w 298"/>
              <a:gd name="T15" fmla="*/ 132 h 132"/>
              <a:gd name="T16" fmla="*/ 0 w 298"/>
              <a:gd name="T17" fmla="*/ 132 h 132"/>
              <a:gd name="T18" fmla="*/ 0 w 29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132">
                <a:moveTo>
                  <a:pt x="1" y="2"/>
                </a:moveTo>
                <a:lnTo>
                  <a:pt x="1" y="131"/>
                </a:lnTo>
                <a:lnTo>
                  <a:pt x="297" y="131"/>
                </a:lnTo>
                <a:lnTo>
                  <a:pt x="29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98" y="0"/>
                </a:lnTo>
                <a:lnTo>
                  <a:pt x="29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358865" y="2335219"/>
            <a:ext cx="1435101" cy="3778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7354103" y="2122493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36"/>
          <p:cNvSpPr>
            <a:spLocks noEditPoints="1"/>
          </p:cNvSpPr>
          <p:nvPr/>
        </p:nvSpPr>
        <p:spPr bwMode="auto">
          <a:xfrm>
            <a:off x="7354103" y="2328868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7358865" y="2328868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7358865" y="2127255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3598865" y="3071820"/>
            <a:ext cx="3643315" cy="10810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3594103" y="2860682"/>
            <a:ext cx="982663" cy="215901"/>
          </a:xfrm>
          <a:custGeom>
            <a:avLst/>
            <a:gdLst>
              <a:gd name="T0" fmla="*/ 6 w 619"/>
              <a:gd name="T1" fmla="*/ 6 h 136"/>
              <a:gd name="T2" fmla="*/ 6 w 619"/>
              <a:gd name="T3" fmla="*/ 130 h 136"/>
              <a:gd name="T4" fmla="*/ 613 w 619"/>
              <a:gd name="T5" fmla="*/ 130 h 136"/>
              <a:gd name="T6" fmla="*/ 613 w 619"/>
              <a:gd name="T7" fmla="*/ 6 h 136"/>
              <a:gd name="T8" fmla="*/ 6 w 619"/>
              <a:gd name="T9" fmla="*/ 6 h 136"/>
              <a:gd name="T10" fmla="*/ 0 w 619"/>
              <a:gd name="T11" fmla="*/ 0 h 136"/>
              <a:gd name="T12" fmla="*/ 619 w 619"/>
              <a:gd name="T13" fmla="*/ 0 h 136"/>
              <a:gd name="T14" fmla="*/ 619 w 619"/>
              <a:gd name="T15" fmla="*/ 136 h 136"/>
              <a:gd name="T16" fmla="*/ 0 w 619"/>
              <a:gd name="T17" fmla="*/ 136 h 136"/>
              <a:gd name="T18" fmla="*/ 0 w 619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9" h="136">
                <a:moveTo>
                  <a:pt x="6" y="6"/>
                </a:moveTo>
                <a:lnTo>
                  <a:pt x="6" y="130"/>
                </a:lnTo>
                <a:lnTo>
                  <a:pt x="613" y="130"/>
                </a:lnTo>
                <a:lnTo>
                  <a:pt x="613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619" y="0"/>
                </a:lnTo>
                <a:lnTo>
                  <a:pt x="619" y="136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43"/>
          <p:cNvSpPr>
            <a:spLocks noEditPoints="1"/>
          </p:cNvSpPr>
          <p:nvPr/>
        </p:nvSpPr>
        <p:spPr bwMode="auto">
          <a:xfrm>
            <a:off x="3594103" y="3067058"/>
            <a:ext cx="3643315" cy="1079503"/>
          </a:xfrm>
          <a:custGeom>
            <a:avLst/>
            <a:gdLst>
              <a:gd name="T0" fmla="*/ 6 w 2295"/>
              <a:gd name="T1" fmla="*/ 6 h 680"/>
              <a:gd name="T2" fmla="*/ 6 w 2295"/>
              <a:gd name="T3" fmla="*/ 674 h 680"/>
              <a:gd name="T4" fmla="*/ 2289 w 2295"/>
              <a:gd name="T5" fmla="*/ 674 h 680"/>
              <a:gd name="T6" fmla="*/ 2289 w 2295"/>
              <a:gd name="T7" fmla="*/ 6 h 680"/>
              <a:gd name="T8" fmla="*/ 6 w 2295"/>
              <a:gd name="T9" fmla="*/ 6 h 680"/>
              <a:gd name="T10" fmla="*/ 0 w 2295"/>
              <a:gd name="T11" fmla="*/ 0 h 680"/>
              <a:gd name="T12" fmla="*/ 2295 w 2295"/>
              <a:gd name="T13" fmla="*/ 0 h 680"/>
              <a:gd name="T14" fmla="*/ 2295 w 2295"/>
              <a:gd name="T15" fmla="*/ 680 h 680"/>
              <a:gd name="T16" fmla="*/ 0 w 2295"/>
              <a:gd name="T17" fmla="*/ 680 h 680"/>
              <a:gd name="T18" fmla="*/ 0 w 2295"/>
              <a:gd name="T19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5" h="680">
                <a:moveTo>
                  <a:pt x="6" y="6"/>
                </a:moveTo>
                <a:lnTo>
                  <a:pt x="6" y="674"/>
                </a:lnTo>
                <a:lnTo>
                  <a:pt x="2289" y="674"/>
                </a:lnTo>
                <a:lnTo>
                  <a:pt x="228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2295" y="0"/>
                </a:lnTo>
                <a:lnTo>
                  <a:pt x="2295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795715" y="3259146"/>
            <a:ext cx="1030288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3795715" y="3465522"/>
            <a:ext cx="1236663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3789365" y="3252796"/>
            <a:ext cx="1042988" cy="217488"/>
          </a:xfrm>
          <a:custGeom>
            <a:avLst/>
            <a:gdLst>
              <a:gd name="T0" fmla="*/ 7 w 657"/>
              <a:gd name="T1" fmla="*/ 7 h 137"/>
              <a:gd name="T2" fmla="*/ 7 w 657"/>
              <a:gd name="T3" fmla="*/ 131 h 137"/>
              <a:gd name="T4" fmla="*/ 650 w 657"/>
              <a:gd name="T5" fmla="*/ 131 h 137"/>
              <a:gd name="T6" fmla="*/ 650 w 657"/>
              <a:gd name="T7" fmla="*/ 7 h 137"/>
              <a:gd name="T8" fmla="*/ 7 w 657"/>
              <a:gd name="T9" fmla="*/ 7 h 137"/>
              <a:gd name="T10" fmla="*/ 0 w 657"/>
              <a:gd name="T11" fmla="*/ 0 h 137"/>
              <a:gd name="T12" fmla="*/ 657 w 657"/>
              <a:gd name="T13" fmla="*/ 0 h 137"/>
              <a:gd name="T14" fmla="*/ 657 w 657"/>
              <a:gd name="T15" fmla="*/ 137 h 137"/>
              <a:gd name="T16" fmla="*/ 0 w 657"/>
              <a:gd name="T17" fmla="*/ 137 h 137"/>
              <a:gd name="T18" fmla="*/ 0 w 65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7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7" y="0"/>
                </a:lnTo>
                <a:lnTo>
                  <a:pt x="65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3789365" y="3460759"/>
            <a:ext cx="1238251" cy="441326"/>
          </a:xfrm>
          <a:custGeom>
            <a:avLst/>
            <a:gdLst>
              <a:gd name="T0" fmla="*/ 7 w 780"/>
              <a:gd name="T1" fmla="*/ 6 h 278"/>
              <a:gd name="T2" fmla="*/ 7 w 780"/>
              <a:gd name="T3" fmla="*/ 272 h 278"/>
              <a:gd name="T4" fmla="*/ 774 w 780"/>
              <a:gd name="T5" fmla="*/ 272 h 278"/>
              <a:gd name="T6" fmla="*/ 774 w 780"/>
              <a:gd name="T7" fmla="*/ 6 h 278"/>
              <a:gd name="T8" fmla="*/ 7 w 780"/>
              <a:gd name="T9" fmla="*/ 6 h 278"/>
              <a:gd name="T10" fmla="*/ 0 w 780"/>
              <a:gd name="T11" fmla="*/ 0 h 278"/>
              <a:gd name="T12" fmla="*/ 780 w 780"/>
              <a:gd name="T13" fmla="*/ 0 h 278"/>
              <a:gd name="T14" fmla="*/ 780 w 780"/>
              <a:gd name="T15" fmla="*/ 278 h 278"/>
              <a:gd name="T16" fmla="*/ 0 w 780"/>
              <a:gd name="T17" fmla="*/ 278 h 278"/>
              <a:gd name="T18" fmla="*/ 0 w 780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278">
                <a:moveTo>
                  <a:pt x="7" y="6"/>
                </a:moveTo>
                <a:lnTo>
                  <a:pt x="7" y="272"/>
                </a:lnTo>
                <a:lnTo>
                  <a:pt x="774" y="272"/>
                </a:lnTo>
                <a:lnTo>
                  <a:pt x="77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780" y="0"/>
                </a:lnTo>
                <a:lnTo>
                  <a:pt x="780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795715" y="3460759"/>
            <a:ext cx="1236663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3795715" y="3259146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49 w 651"/>
              <a:gd name="T5" fmla="*/ 130 h 131"/>
              <a:gd name="T6" fmla="*/ 649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49" y="130"/>
                </a:lnTo>
                <a:lnTo>
                  <a:pt x="649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170491" y="3259146"/>
            <a:ext cx="1414464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5170491" y="3465522"/>
            <a:ext cx="1874839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53"/>
          <p:cNvSpPr>
            <a:spLocks noEditPoints="1"/>
          </p:cNvSpPr>
          <p:nvPr/>
        </p:nvSpPr>
        <p:spPr bwMode="auto">
          <a:xfrm>
            <a:off x="5165729" y="3252796"/>
            <a:ext cx="1423989" cy="217488"/>
          </a:xfrm>
          <a:custGeom>
            <a:avLst/>
            <a:gdLst>
              <a:gd name="T0" fmla="*/ 6 w 897"/>
              <a:gd name="T1" fmla="*/ 7 h 137"/>
              <a:gd name="T2" fmla="*/ 6 w 897"/>
              <a:gd name="T3" fmla="*/ 131 h 137"/>
              <a:gd name="T4" fmla="*/ 891 w 897"/>
              <a:gd name="T5" fmla="*/ 131 h 137"/>
              <a:gd name="T6" fmla="*/ 891 w 897"/>
              <a:gd name="T7" fmla="*/ 7 h 137"/>
              <a:gd name="T8" fmla="*/ 6 w 897"/>
              <a:gd name="T9" fmla="*/ 7 h 137"/>
              <a:gd name="T10" fmla="*/ 0 w 897"/>
              <a:gd name="T11" fmla="*/ 0 h 137"/>
              <a:gd name="T12" fmla="*/ 897 w 897"/>
              <a:gd name="T13" fmla="*/ 0 h 137"/>
              <a:gd name="T14" fmla="*/ 897 w 897"/>
              <a:gd name="T15" fmla="*/ 137 h 137"/>
              <a:gd name="T16" fmla="*/ 0 w 897"/>
              <a:gd name="T17" fmla="*/ 137 h 137"/>
              <a:gd name="T18" fmla="*/ 0 w 89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7" h="137">
                <a:moveTo>
                  <a:pt x="6" y="7"/>
                </a:moveTo>
                <a:lnTo>
                  <a:pt x="6" y="131"/>
                </a:lnTo>
                <a:lnTo>
                  <a:pt x="891" y="131"/>
                </a:lnTo>
                <a:lnTo>
                  <a:pt x="89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97" y="0"/>
                </a:lnTo>
                <a:lnTo>
                  <a:pt x="89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5165729" y="3460759"/>
            <a:ext cx="1874839" cy="441326"/>
          </a:xfrm>
          <a:custGeom>
            <a:avLst/>
            <a:gdLst>
              <a:gd name="T0" fmla="*/ 6 w 1181"/>
              <a:gd name="T1" fmla="*/ 6 h 278"/>
              <a:gd name="T2" fmla="*/ 6 w 1181"/>
              <a:gd name="T3" fmla="*/ 272 h 278"/>
              <a:gd name="T4" fmla="*/ 1175 w 1181"/>
              <a:gd name="T5" fmla="*/ 272 h 278"/>
              <a:gd name="T6" fmla="*/ 1175 w 1181"/>
              <a:gd name="T7" fmla="*/ 6 h 278"/>
              <a:gd name="T8" fmla="*/ 6 w 1181"/>
              <a:gd name="T9" fmla="*/ 6 h 278"/>
              <a:gd name="T10" fmla="*/ 0 w 1181"/>
              <a:gd name="T11" fmla="*/ 0 h 278"/>
              <a:gd name="T12" fmla="*/ 1181 w 1181"/>
              <a:gd name="T13" fmla="*/ 0 h 278"/>
              <a:gd name="T14" fmla="*/ 1181 w 1181"/>
              <a:gd name="T15" fmla="*/ 278 h 278"/>
              <a:gd name="T16" fmla="*/ 0 w 1181"/>
              <a:gd name="T17" fmla="*/ 278 h 278"/>
              <a:gd name="T18" fmla="*/ 0 w 1181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278">
                <a:moveTo>
                  <a:pt x="6" y="6"/>
                </a:moveTo>
                <a:lnTo>
                  <a:pt x="6" y="272"/>
                </a:lnTo>
                <a:lnTo>
                  <a:pt x="1175" y="272"/>
                </a:lnTo>
                <a:lnTo>
                  <a:pt x="1175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1181" y="0"/>
                </a:lnTo>
                <a:lnTo>
                  <a:pt x="1181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5170491" y="3460759"/>
            <a:ext cx="187483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5170491" y="3259146"/>
            <a:ext cx="1416051" cy="207963"/>
          </a:xfrm>
          <a:custGeom>
            <a:avLst/>
            <a:gdLst>
              <a:gd name="T0" fmla="*/ 1 w 892"/>
              <a:gd name="T1" fmla="*/ 1 h 131"/>
              <a:gd name="T2" fmla="*/ 1 w 892"/>
              <a:gd name="T3" fmla="*/ 130 h 131"/>
              <a:gd name="T4" fmla="*/ 891 w 892"/>
              <a:gd name="T5" fmla="*/ 130 h 131"/>
              <a:gd name="T6" fmla="*/ 891 w 892"/>
              <a:gd name="T7" fmla="*/ 1 h 131"/>
              <a:gd name="T8" fmla="*/ 1 w 892"/>
              <a:gd name="T9" fmla="*/ 1 h 131"/>
              <a:gd name="T10" fmla="*/ 0 w 892"/>
              <a:gd name="T11" fmla="*/ 0 h 131"/>
              <a:gd name="T12" fmla="*/ 892 w 892"/>
              <a:gd name="T13" fmla="*/ 0 h 131"/>
              <a:gd name="T14" fmla="*/ 892 w 892"/>
              <a:gd name="T15" fmla="*/ 131 h 131"/>
              <a:gd name="T16" fmla="*/ 0 w 892"/>
              <a:gd name="T17" fmla="*/ 131 h 131"/>
              <a:gd name="T18" fmla="*/ 0 w 892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2" h="131">
                <a:moveTo>
                  <a:pt x="1" y="1"/>
                </a:moveTo>
                <a:lnTo>
                  <a:pt x="1" y="130"/>
                </a:lnTo>
                <a:lnTo>
                  <a:pt x="891" y="130"/>
                </a:lnTo>
                <a:lnTo>
                  <a:pt x="891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892" y="0"/>
                </a:lnTo>
                <a:lnTo>
                  <a:pt x="89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598865" y="3067058"/>
            <a:ext cx="364331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3598865" y="2865445"/>
            <a:ext cx="974726" cy="207963"/>
          </a:xfrm>
          <a:custGeom>
            <a:avLst/>
            <a:gdLst>
              <a:gd name="T0" fmla="*/ 1 w 614"/>
              <a:gd name="T1" fmla="*/ 1 h 131"/>
              <a:gd name="T2" fmla="*/ 1 w 614"/>
              <a:gd name="T3" fmla="*/ 130 h 131"/>
              <a:gd name="T4" fmla="*/ 613 w 614"/>
              <a:gd name="T5" fmla="*/ 130 h 131"/>
              <a:gd name="T6" fmla="*/ 613 w 614"/>
              <a:gd name="T7" fmla="*/ 1 h 131"/>
              <a:gd name="T8" fmla="*/ 1 w 614"/>
              <a:gd name="T9" fmla="*/ 1 h 131"/>
              <a:gd name="T10" fmla="*/ 0 w 614"/>
              <a:gd name="T11" fmla="*/ 0 h 131"/>
              <a:gd name="T12" fmla="*/ 614 w 614"/>
              <a:gd name="T13" fmla="*/ 0 h 131"/>
              <a:gd name="T14" fmla="*/ 614 w 614"/>
              <a:gd name="T15" fmla="*/ 131 h 131"/>
              <a:gd name="T16" fmla="*/ 0 w 614"/>
              <a:gd name="T17" fmla="*/ 131 h 131"/>
              <a:gd name="T18" fmla="*/ 0 w 614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131">
                <a:moveTo>
                  <a:pt x="1" y="1"/>
                </a:moveTo>
                <a:lnTo>
                  <a:pt x="1" y="130"/>
                </a:lnTo>
                <a:lnTo>
                  <a:pt x="613" y="130"/>
                </a:lnTo>
                <a:lnTo>
                  <a:pt x="613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14" y="0"/>
                </a:lnTo>
                <a:lnTo>
                  <a:pt x="614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3402015" y="1985967"/>
            <a:ext cx="550862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Freeform 61"/>
          <p:cNvSpPr>
            <a:spLocks noEditPoints="1"/>
          </p:cNvSpPr>
          <p:nvPr/>
        </p:nvSpPr>
        <p:spPr bwMode="auto">
          <a:xfrm>
            <a:off x="3402015" y="1784354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50 w 651"/>
              <a:gd name="T5" fmla="*/ 130 h 131"/>
              <a:gd name="T6" fmla="*/ 650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50" y="130"/>
                </a:lnTo>
                <a:lnTo>
                  <a:pt x="650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311236" y="2132964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Configuration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7408073" y="3473459"/>
            <a:ext cx="1435101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7403311" y="3260734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Freeform 36"/>
          <p:cNvSpPr>
            <a:spLocks noEditPoints="1"/>
          </p:cNvSpPr>
          <p:nvPr/>
        </p:nvSpPr>
        <p:spPr bwMode="auto">
          <a:xfrm>
            <a:off x="7403311" y="3467109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7408073" y="3467109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38"/>
          <p:cNvSpPr>
            <a:spLocks noEditPoints="1"/>
          </p:cNvSpPr>
          <p:nvPr/>
        </p:nvSpPr>
        <p:spPr bwMode="auto">
          <a:xfrm>
            <a:off x="7408073" y="3265496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360444" y="3271205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Objective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3384" y="2124086"/>
            <a:ext cx="43473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rgbClr val="002060"/>
                </a:solidFill>
              </a:rPr>
              <a:t>Data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66782" y="212725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33240" y="212091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Foundation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4103" y="286704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5715" y="3265511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Description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2698" y="3256916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 Elements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6614" y="1771332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TDL meta-model</a:t>
            </a:r>
          </a:p>
        </p:txBody>
      </p:sp>
    </p:spTree>
    <p:extLst>
      <p:ext uri="{BB962C8B-B14F-4D97-AF65-F5344CB8AC3E}">
        <p14:creationId xmlns:p14="http://schemas.microsoft.com/office/powerpoint/2010/main" val="280970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ontent Placeholder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43865"/>
              </p:ext>
            </p:extLst>
          </p:nvPr>
        </p:nvGraphicFramePr>
        <p:xfrm>
          <a:off x="396875" y="1800000"/>
          <a:ext cx="2517775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Idő, Időzítők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392490" y="1768479"/>
            <a:ext cx="5534029" cy="25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02015" y="1784354"/>
            <a:ext cx="1031876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3397253" y="1778004"/>
            <a:ext cx="1041401" cy="217488"/>
          </a:xfrm>
          <a:custGeom>
            <a:avLst/>
            <a:gdLst>
              <a:gd name="T0" fmla="*/ 7 w 656"/>
              <a:gd name="T1" fmla="*/ 7 h 137"/>
              <a:gd name="T2" fmla="*/ 7 w 656"/>
              <a:gd name="T3" fmla="*/ 131 h 137"/>
              <a:gd name="T4" fmla="*/ 650 w 656"/>
              <a:gd name="T5" fmla="*/ 131 h 137"/>
              <a:gd name="T6" fmla="*/ 650 w 656"/>
              <a:gd name="T7" fmla="*/ 7 h 137"/>
              <a:gd name="T8" fmla="*/ 7 w 656"/>
              <a:gd name="T9" fmla="*/ 7 h 137"/>
              <a:gd name="T10" fmla="*/ 0 w 656"/>
              <a:gd name="T11" fmla="*/ 0 h 137"/>
              <a:gd name="T12" fmla="*/ 656 w 656"/>
              <a:gd name="T13" fmla="*/ 0 h 137"/>
              <a:gd name="T14" fmla="*/ 656 w 656"/>
              <a:gd name="T15" fmla="*/ 137 h 137"/>
              <a:gd name="T16" fmla="*/ 0 w 656"/>
              <a:gd name="T17" fmla="*/ 137 h 137"/>
              <a:gd name="T18" fmla="*/ 0 w 656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6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6" y="0"/>
                </a:lnTo>
                <a:lnTo>
                  <a:pt x="656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3397253" y="1985967"/>
            <a:ext cx="5508629" cy="2308232"/>
          </a:xfrm>
          <a:custGeom>
            <a:avLst/>
            <a:gdLst>
              <a:gd name="T0" fmla="*/ 7 w 3470"/>
              <a:gd name="T1" fmla="*/ 6 h 1454"/>
              <a:gd name="T2" fmla="*/ 7 w 3470"/>
              <a:gd name="T3" fmla="*/ 1448 h 1454"/>
              <a:gd name="T4" fmla="*/ 3464 w 3470"/>
              <a:gd name="T5" fmla="*/ 1448 h 1454"/>
              <a:gd name="T6" fmla="*/ 3464 w 3470"/>
              <a:gd name="T7" fmla="*/ 6 h 1454"/>
              <a:gd name="T8" fmla="*/ 7 w 3470"/>
              <a:gd name="T9" fmla="*/ 6 h 1454"/>
              <a:gd name="T10" fmla="*/ 0 w 3470"/>
              <a:gd name="T11" fmla="*/ 0 h 1454"/>
              <a:gd name="T12" fmla="*/ 3470 w 3470"/>
              <a:gd name="T13" fmla="*/ 0 h 1454"/>
              <a:gd name="T14" fmla="*/ 3470 w 3470"/>
              <a:gd name="T15" fmla="*/ 1454 h 1454"/>
              <a:gd name="T16" fmla="*/ 0 w 3470"/>
              <a:gd name="T17" fmla="*/ 1454 h 1454"/>
              <a:gd name="T18" fmla="*/ 0 w 347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0" h="1454">
                <a:moveTo>
                  <a:pt x="7" y="6"/>
                </a:moveTo>
                <a:lnTo>
                  <a:pt x="7" y="1448"/>
                </a:lnTo>
                <a:lnTo>
                  <a:pt x="3464" y="1448"/>
                </a:lnTo>
                <a:lnTo>
                  <a:pt x="346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3470" y="0"/>
                </a:lnTo>
                <a:lnTo>
                  <a:pt x="3470" y="1454"/>
                </a:lnTo>
                <a:lnTo>
                  <a:pt x="0" y="1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98865" y="2127255"/>
            <a:ext cx="79533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98865" y="2335218"/>
            <a:ext cx="1001713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3594103" y="2122493"/>
            <a:ext cx="804863" cy="217488"/>
          </a:xfrm>
          <a:custGeom>
            <a:avLst/>
            <a:gdLst>
              <a:gd name="T0" fmla="*/ 6 w 507"/>
              <a:gd name="T1" fmla="*/ 7 h 137"/>
              <a:gd name="T2" fmla="*/ 6 w 507"/>
              <a:gd name="T3" fmla="*/ 130 h 137"/>
              <a:gd name="T4" fmla="*/ 501 w 507"/>
              <a:gd name="T5" fmla="*/ 130 h 137"/>
              <a:gd name="T6" fmla="*/ 501 w 507"/>
              <a:gd name="T7" fmla="*/ 7 h 137"/>
              <a:gd name="T8" fmla="*/ 6 w 507"/>
              <a:gd name="T9" fmla="*/ 7 h 137"/>
              <a:gd name="T10" fmla="*/ 0 w 507"/>
              <a:gd name="T11" fmla="*/ 0 h 137"/>
              <a:gd name="T12" fmla="*/ 507 w 507"/>
              <a:gd name="T13" fmla="*/ 0 h 137"/>
              <a:gd name="T14" fmla="*/ 507 w 507"/>
              <a:gd name="T15" fmla="*/ 137 h 137"/>
              <a:gd name="T16" fmla="*/ 0 w 507"/>
              <a:gd name="T17" fmla="*/ 137 h 137"/>
              <a:gd name="T18" fmla="*/ 0 w 50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7" h="137">
                <a:moveTo>
                  <a:pt x="6" y="7"/>
                </a:moveTo>
                <a:lnTo>
                  <a:pt x="6" y="130"/>
                </a:lnTo>
                <a:lnTo>
                  <a:pt x="501" y="130"/>
                </a:lnTo>
                <a:lnTo>
                  <a:pt x="50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507" y="0"/>
                </a:lnTo>
                <a:lnTo>
                  <a:pt x="50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594103" y="2328868"/>
            <a:ext cx="1001713" cy="384176"/>
          </a:xfrm>
          <a:custGeom>
            <a:avLst/>
            <a:gdLst>
              <a:gd name="T0" fmla="*/ 6 w 631"/>
              <a:gd name="T1" fmla="*/ 7 h 242"/>
              <a:gd name="T2" fmla="*/ 6 w 631"/>
              <a:gd name="T3" fmla="*/ 235 h 242"/>
              <a:gd name="T4" fmla="*/ 624 w 631"/>
              <a:gd name="T5" fmla="*/ 235 h 242"/>
              <a:gd name="T6" fmla="*/ 624 w 631"/>
              <a:gd name="T7" fmla="*/ 7 h 242"/>
              <a:gd name="T8" fmla="*/ 6 w 631"/>
              <a:gd name="T9" fmla="*/ 7 h 242"/>
              <a:gd name="T10" fmla="*/ 0 w 631"/>
              <a:gd name="T11" fmla="*/ 0 h 242"/>
              <a:gd name="T12" fmla="*/ 631 w 631"/>
              <a:gd name="T13" fmla="*/ 0 h 242"/>
              <a:gd name="T14" fmla="*/ 631 w 631"/>
              <a:gd name="T15" fmla="*/ 242 h 242"/>
              <a:gd name="T16" fmla="*/ 0 w 631"/>
              <a:gd name="T17" fmla="*/ 242 h 242"/>
              <a:gd name="T18" fmla="*/ 0 w 631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242">
                <a:moveTo>
                  <a:pt x="6" y="7"/>
                </a:moveTo>
                <a:lnTo>
                  <a:pt x="6" y="235"/>
                </a:lnTo>
                <a:lnTo>
                  <a:pt x="624" y="235"/>
                </a:lnTo>
                <a:lnTo>
                  <a:pt x="624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31" y="0"/>
                </a:lnTo>
                <a:lnTo>
                  <a:pt x="631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98865" y="2328868"/>
            <a:ext cx="1001713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3598865" y="2127255"/>
            <a:ext cx="796926" cy="209551"/>
          </a:xfrm>
          <a:custGeom>
            <a:avLst/>
            <a:gdLst>
              <a:gd name="T0" fmla="*/ 1 w 502"/>
              <a:gd name="T1" fmla="*/ 2 h 132"/>
              <a:gd name="T2" fmla="*/ 1 w 502"/>
              <a:gd name="T3" fmla="*/ 131 h 132"/>
              <a:gd name="T4" fmla="*/ 501 w 502"/>
              <a:gd name="T5" fmla="*/ 131 h 132"/>
              <a:gd name="T6" fmla="*/ 501 w 502"/>
              <a:gd name="T7" fmla="*/ 2 h 132"/>
              <a:gd name="T8" fmla="*/ 1 w 502"/>
              <a:gd name="T9" fmla="*/ 2 h 132"/>
              <a:gd name="T10" fmla="*/ 0 w 502"/>
              <a:gd name="T11" fmla="*/ 0 h 132"/>
              <a:gd name="T12" fmla="*/ 502 w 502"/>
              <a:gd name="T13" fmla="*/ 0 h 132"/>
              <a:gd name="T14" fmla="*/ 502 w 502"/>
              <a:gd name="T15" fmla="*/ 132 h 132"/>
              <a:gd name="T16" fmla="*/ 0 w 502"/>
              <a:gd name="T17" fmla="*/ 132 h 132"/>
              <a:gd name="T18" fmla="*/ 0 w 50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2" h="132">
                <a:moveTo>
                  <a:pt x="1" y="2"/>
                </a:moveTo>
                <a:lnTo>
                  <a:pt x="1" y="131"/>
                </a:lnTo>
                <a:lnTo>
                  <a:pt x="501" y="131"/>
                </a:lnTo>
                <a:lnTo>
                  <a:pt x="501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502" y="0"/>
                </a:lnTo>
                <a:lnTo>
                  <a:pt x="502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775205" y="2127255"/>
            <a:ext cx="441325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75205" y="2335218"/>
            <a:ext cx="1335088" cy="392114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770442" y="2122493"/>
            <a:ext cx="450850" cy="217488"/>
          </a:xfrm>
          <a:custGeom>
            <a:avLst/>
            <a:gdLst>
              <a:gd name="T0" fmla="*/ 6 w 284"/>
              <a:gd name="T1" fmla="*/ 7 h 137"/>
              <a:gd name="T2" fmla="*/ 6 w 284"/>
              <a:gd name="T3" fmla="*/ 130 h 137"/>
              <a:gd name="T4" fmla="*/ 278 w 284"/>
              <a:gd name="T5" fmla="*/ 130 h 137"/>
              <a:gd name="T6" fmla="*/ 278 w 284"/>
              <a:gd name="T7" fmla="*/ 7 h 137"/>
              <a:gd name="T8" fmla="*/ 6 w 284"/>
              <a:gd name="T9" fmla="*/ 7 h 137"/>
              <a:gd name="T10" fmla="*/ 0 w 284"/>
              <a:gd name="T11" fmla="*/ 0 h 137"/>
              <a:gd name="T12" fmla="*/ 284 w 284"/>
              <a:gd name="T13" fmla="*/ 0 h 137"/>
              <a:gd name="T14" fmla="*/ 284 w 284"/>
              <a:gd name="T15" fmla="*/ 137 h 137"/>
              <a:gd name="T16" fmla="*/ 0 w 284"/>
              <a:gd name="T17" fmla="*/ 137 h 137"/>
              <a:gd name="T18" fmla="*/ 0 w 284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37">
                <a:moveTo>
                  <a:pt x="6" y="7"/>
                </a:moveTo>
                <a:lnTo>
                  <a:pt x="6" y="130"/>
                </a:lnTo>
                <a:lnTo>
                  <a:pt x="278" y="130"/>
                </a:lnTo>
                <a:lnTo>
                  <a:pt x="278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284" y="0"/>
                </a:lnTo>
                <a:lnTo>
                  <a:pt x="284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770442" y="2328868"/>
            <a:ext cx="1335088" cy="393701"/>
          </a:xfrm>
          <a:custGeom>
            <a:avLst/>
            <a:gdLst>
              <a:gd name="T0" fmla="*/ 6 w 841"/>
              <a:gd name="T1" fmla="*/ 7 h 248"/>
              <a:gd name="T2" fmla="*/ 6 w 841"/>
              <a:gd name="T3" fmla="*/ 242 h 248"/>
              <a:gd name="T4" fmla="*/ 835 w 841"/>
              <a:gd name="T5" fmla="*/ 242 h 248"/>
              <a:gd name="T6" fmla="*/ 835 w 841"/>
              <a:gd name="T7" fmla="*/ 7 h 248"/>
              <a:gd name="T8" fmla="*/ 6 w 841"/>
              <a:gd name="T9" fmla="*/ 7 h 248"/>
              <a:gd name="T10" fmla="*/ 0 w 841"/>
              <a:gd name="T11" fmla="*/ 0 h 248"/>
              <a:gd name="T12" fmla="*/ 841 w 841"/>
              <a:gd name="T13" fmla="*/ 0 h 248"/>
              <a:gd name="T14" fmla="*/ 841 w 841"/>
              <a:gd name="T15" fmla="*/ 248 h 248"/>
              <a:gd name="T16" fmla="*/ 0 w 841"/>
              <a:gd name="T17" fmla="*/ 248 h 248"/>
              <a:gd name="T18" fmla="*/ 0 w 841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248">
                <a:moveTo>
                  <a:pt x="6" y="7"/>
                </a:moveTo>
                <a:lnTo>
                  <a:pt x="6" y="242"/>
                </a:lnTo>
                <a:lnTo>
                  <a:pt x="835" y="242"/>
                </a:lnTo>
                <a:lnTo>
                  <a:pt x="835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41" y="0"/>
                </a:lnTo>
                <a:lnTo>
                  <a:pt x="841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775205" y="2328868"/>
            <a:ext cx="13350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4775205" y="2127255"/>
            <a:ext cx="442913" cy="209551"/>
          </a:xfrm>
          <a:custGeom>
            <a:avLst/>
            <a:gdLst>
              <a:gd name="T0" fmla="*/ 1 w 279"/>
              <a:gd name="T1" fmla="*/ 2 h 132"/>
              <a:gd name="T2" fmla="*/ 1 w 279"/>
              <a:gd name="T3" fmla="*/ 131 h 132"/>
              <a:gd name="T4" fmla="*/ 278 w 279"/>
              <a:gd name="T5" fmla="*/ 131 h 132"/>
              <a:gd name="T6" fmla="*/ 278 w 279"/>
              <a:gd name="T7" fmla="*/ 2 h 132"/>
              <a:gd name="T8" fmla="*/ 1 w 279"/>
              <a:gd name="T9" fmla="*/ 2 h 132"/>
              <a:gd name="T10" fmla="*/ 0 w 279"/>
              <a:gd name="T11" fmla="*/ 0 h 132"/>
              <a:gd name="T12" fmla="*/ 279 w 279"/>
              <a:gd name="T13" fmla="*/ 0 h 132"/>
              <a:gd name="T14" fmla="*/ 279 w 279"/>
              <a:gd name="T15" fmla="*/ 132 h 132"/>
              <a:gd name="T16" fmla="*/ 0 w 279"/>
              <a:gd name="T17" fmla="*/ 132 h 132"/>
              <a:gd name="T18" fmla="*/ 0 w 279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132">
                <a:moveTo>
                  <a:pt x="1" y="2"/>
                </a:moveTo>
                <a:lnTo>
                  <a:pt x="1" y="131"/>
                </a:lnTo>
                <a:lnTo>
                  <a:pt x="278" y="131"/>
                </a:lnTo>
                <a:lnTo>
                  <a:pt x="278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79" y="0"/>
                </a:lnTo>
                <a:lnTo>
                  <a:pt x="279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248406" y="2127255"/>
            <a:ext cx="47148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248406" y="2335218"/>
            <a:ext cx="992188" cy="377826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243643" y="2122493"/>
            <a:ext cx="481013" cy="217488"/>
          </a:xfrm>
          <a:custGeom>
            <a:avLst/>
            <a:gdLst>
              <a:gd name="T0" fmla="*/ 6 w 303"/>
              <a:gd name="T1" fmla="*/ 7 h 137"/>
              <a:gd name="T2" fmla="*/ 6 w 303"/>
              <a:gd name="T3" fmla="*/ 130 h 137"/>
              <a:gd name="T4" fmla="*/ 297 w 303"/>
              <a:gd name="T5" fmla="*/ 130 h 137"/>
              <a:gd name="T6" fmla="*/ 297 w 303"/>
              <a:gd name="T7" fmla="*/ 7 h 137"/>
              <a:gd name="T8" fmla="*/ 6 w 303"/>
              <a:gd name="T9" fmla="*/ 7 h 137"/>
              <a:gd name="T10" fmla="*/ 0 w 303"/>
              <a:gd name="T11" fmla="*/ 0 h 137"/>
              <a:gd name="T12" fmla="*/ 303 w 303"/>
              <a:gd name="T13" fmla="*/ 0 h 137"/>
              <a:gd name="T14" fmla="*/ 303 w 303"/>
              <a:gd name="T15" fmla="*/ 137 h 137"/>
              <a:gd name="T16" fmla="*/ 0 w 303"/>
              <a:gd name="T17" fmla="*/ 137 h 137"/>
              <a:gd name="T18" fmla="*/ 0 w 30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" h="137">
                <a:moveTo>
                  <a:pt x="6" y="7"/>
                </a:moveTo>
                <a:lnTo>
                  <a:pt x="6" y="130"/>
                </a:lnTo>
                <a:lnTo>
                  <a:pt x="297" y="130"/>
                </a:lnTo>
                <a:lnTo>
                  <a:pt x="2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303" y="0"/>
                </a:lnTo>
                <a:lnTo>
                  <a:pt x="30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6243643" y="2328868"/>
            <a:ext cx="992188" cy="384176"/>
          </a:xfrm>
          <a:custGeom>
            <a:avLst/>
            <a:gdLst>
              <a:gd name="T0" fmla="*/ 6 w 625"/>
              <a:gd name="T1" fmla="*/ 7 h 279"/>
              <a:gd name="T2" fmla="*/ 6 w 625"/>
              <a:gd name="T3" fmla="*/ 272 h 279"/>
              <a:gd name="T4" fmla="*/ 619 w 625"/>
              <a:gd name="T5" fmla="*/ 272 h 279"/>
              <a:gd name="T6" fmla="*/ 619 w 625"/>
              <a:gd name="T7" fmla="*/ 7 h 279"/>
              <a:gd name="T8" fmla="*/ 6 w 625"/>
              <a:gd name="T9" fmla="*/ 7 h 279"/>
              <a:gd name="T10" fmla="*/ 0 w 625"/>
              <a:gd name="T11" fmla="*/ 0 h 279"/>
              <a:gd name="T12" fmla="*/ 625 w 625"/>
              <a:gd name="T13" fmla="*/ 0 h 279"/>
              <a:gd name="T14" fmla="*/ 625 w 625"/>
              <a:gd name="T15" fmla="*/ 279 h 279"/>
              <a:gd name="T16" fmla="*/ 0 w 625"/>
              <a:gd name="T17" fmla="*/ 279 h 279"/>
              <a:gd name="T18" fmla="*/ 0 w 625"/>
              <a:gd name="T1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5" h="279">
                <a:moveTo>
                  <a:pt x="6" y="7"/>
                </a:moveTo>
                <a:lnTo>
                  <a:pt x="6" y="272"/>
                </a:lnTo>
                <a:lnTo>
                  <a:pt x="619" y="272"/>
                </a:lnTo>
                <a:lnTo>
                  <a:pt x="619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25" y="0"/>
                </a:lnTo>
                <a:lnTo>
                  <a:pt x="62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248406" y="2328868"/>
            <a:ext cx="9921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6248406" y="2127255"/>
            <a:ext cx="473075" cy="209551"/>
          </a:xfrm>
          <a:custGeom>
            <a:avLst/>
            <a:gdLst>
              <a:gd name="T0" fmla="*/ 1 w 298"/>
              <a:gd name="T1" fmla="*/ 2 h 132"/>
              <a:gd name="T2" fmla="*/ 1 w 298"/>
              <a:gd name="T3" fmla="*/ 131 h 132"/>
              <a:gd name="T4" fmla="*/ 297 w 298"/>
              <a:gd name="T5" fmla="*/ 131 h 132"/>
              <a:gd name="T6" fmla="*/ 297 w 298"/>
              <a:gd name="T7" fmla="*/ 2 h 132"/>
              <a:gd name="T8" fmla="*/ 1 w 298"/>
              <a:gd name="T9" fmla="*/ 2 h 132"/>
              <a:gd name="T10" fmla="*/ 0 w 298"/>
              <a:gd name="T11" fmla="*/ 0 h 132"/>
              <a:gd name="T12" fmla="*/ 298 w 298"/>
              <a:gd name="T13" fmla="*/ 0 h 132"/>
              <a:gd name="T14" fmla="*/ 298 w 298"/>
              <a:gd name="T15" fmla="*/ 132 h 132"/>
              <a:gd name="T16" fmla="*/ 0 w 298"/>
              <a:gd name="T17" fmla="*/ 132 h 132"/>
              <a:gd name="T18" fmla="*/ 0 w 29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132">
                <a:moveTo>
                  <a:pt x="1" y="2"/>
                </a:moveTo>
                <a:lnTo>
                  <a:pt x="1" y="131"/>
                </a:lnTo>
                <a:lnTo>
                  <a:pt x="297" y="131"/>
                </a:lnTo>
                <a:lnTo>
                  <a:pt x="29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98" y="0"/>
                </a:lnTo>
                <a:lnTo>
                  <a:pt x="29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358865" y="2335219"/>
            <a:ext cx="1435101" cy="3778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7354103" y="2122493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36"/>
          <p:cNvSpPr>
            <a:spLocks noEditPoints="1"/>
          </p:cNvSpPr>
          <p:nvPr/>
        </p:nvSpPr>
        <p:spPr bwMode="auto">
          <a:xfrm>
            <a:off x="7354103" y="2328868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7358865" y="2328868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7358865" y="2127255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3598865" y="3071820"/>
            <a:ext cx="3643315" cy="10810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3594103" y="2860682"/>
            <a:ext cx="982663" cy="215901"/>
          </a:xfrm>
          <a:custGeom>
            <a:avLst/>
            <a:gdLst>
              <a:gd name="T0" fmla="*/ 6 w 619"/>
              <a:gd name="T1" fmla="*/ 6 h 136"/>
              <a:gd name="T2" fmla="*/ 6 w 619"/>
              <a:gd name="T3" fmla="*/ 130 h 136"/>
              <a:gd name="T4" fmla="*/ 613 w 619"/>
              <a:gd name="T5" fmla="*/ 130 h 136"/>
              <a:gd name="T6" fmla="*/ 613 w 619"/>
              <a:gd name="T7" fmla="*/ 6 h 136"/>
              <a:gd name="T8" fmla="*/ 6 w 619"/>
              <a:gd name="T9" fmla="*/ 6 h 136"/>
              <a:gd name="T10" fmla="*/ 0 w 619"/>
              <a:gd name="T11" fmla="*/ 0 h 136"/>
              <a:gd name="T12" fmla="*/ 619 w 619"/>
              <a:gd name="T13" fmla="*/ 0 h 136"/>
              <a:gd name="T14" fmla="*/ 619 w 619"/>
              <a:gd name="T15" fmla="*/ 136 h 136"/>
              <a:gd name="T16" fmla="*/ 0 w 619"/>
              <a:gd name="T17" fmla="*/ 136 h 136"/>
              <a:gd name="T18" fmla="*/ 0 w 619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9" h="136">
                <a:moveTo>
                  <a:pt x="6" y="6"/>
                </a:moveTo>
                <a:lnTo>
                  <a:pt x="6" y="130"/>
                </a:lnTo>
                <a:lnTo>
                  <a:pt x="613" y="130"/>
                </a:lnTo>
                <a:lnTo>
                  <a:pt x="613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619" y="0"/>
                </a:lnTo>
                <a:lnTo>
                  <a:pt x="619" y="136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43"/>
          <p:cNvSpPr>
            <a:spLocks noEditPoints="1"/>
          </p:cNvSpPr>
          <p:nvPr/>
        </p:nvSpPr>
        <p:spPr bwMode="auto">
          <a:xfrm>
            <a:off x="3594103" y="3067058"/>
            <a:ext cx="3643315" cy="1079503"/>
          </a:xfrm>
          <a:custGeom>
            <a:avLst/>
            <a:gdLst>
              <a:gd name="T0" fmla="*/ 6 w 2295"/>
              <a:gd name="T1" fmla="*/ 6 h 680"/>
              <a:gd name="T2" fmla="*/ 6 w 2295"/>
              <a:gd name="T3" fmla="*/ 674 h 680"/>
              <a:gd name="T4" fmla="*/ 2289 w 2295"/>
              <a:gd name="T5" fmla="*/ 674 h 680"/>
              <a:gd name="T6" fmla="*/ 2289 w 2295"/>
              <a:gd name="T7" fmla="*/ 6 h 680"/>
              <a:gd name="T8" fmla="*/ 6 w 2295"/>
              <a:gd name="T9" fmla="*/ 6 h 680"/>
              <a:gd name="T10" fmla="*/ 0 w 2295"/>
              <a:gd name="T11" fmla="*/ 0 h 680"/>
              <a:gd name="T12" fmla="*/ 2295 w 2295"/>
              <a:gd name="T13" fmla="*/ 0 h 680"/>
              <a:gd name="T14" fmla="*/ 2295 w 2295"/>
              <a:gd name="T15" fmla="*/ 680 h 680"/>
              <a:gd name="T16" fmla="*/ 0 w 2295"/>
              <a:gd name="T17" fmla="*/ 680 h 680"/>
              <a:gd name="T18" fmla="*/ 0 w 2295"/>
              <a:gd name="T19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5" h="680">
                <a:moveTo>
                  <a:pt x="6" y="6"/>
                </a:moveTo>
                <a:lnTo>
                  <a:pt x="6" y="674"/>
                </a:lnTo>
                <a:lnTo>
                  <a:pt x="2289" y="674"/>
                </a:lnTo>
                <a:lnTo>
                  <a:pt x="228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2295" y="0"/>
                </a:lnTo>
                <a:lnTo>
                  <a:pt x="2295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795715" y="3259146"/>
            <a:ext cx="1030288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3795715" y="3465522"/>
            <a:ext cx="1236663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3789365" y="3252796"/>
            <a:ext cx="1042988" cy="217488"/>
          </a:xfrm>
          <a:custGeom>
            <a:avLst/>
            <a:gdLst>
              <a:gd name="T0" fmla="*/ 7 w 657"/>
              <a:gd name="T1" fmla="*/ 7 h 137"/>
              <a:gd name="T2" fmla="*/ 7 w 657"/>
              <a:gd name="T3" fmla="*/ 131 h 137"/>
              <a:gd name="T4" fmla="*/ 650 w 657"/>
              <a:gd name="T5" fmla="*/ 131 h 137"/>
              <a:gd name="T6" fmla="*/ 650 w 657"/>
              <a:gd name="T7" fmla="*/ 7 h 137"/>
              <a:gd name="T8" fmla="*/ 7 w 657"/>
              <a:gd name="T9" fmla="*/ 7 h 137"/>
              <a:gd name="T10" fmla="*/ 0 w 657"/>
              <a:gd name="T11" fmla="*/ 0 h 137"/>
              <a:gd name="T12" fmla="*/ 657 w 657"/>
              <a:gd name="T13" fmla="*/ 0 h 137"/>
              <a:gd name="T14" fmla="*/ 657 w 657"/>
              <a:gd name="T15" fmla="*/ 137 h 137"/>
              <a:gd name="T16" fmla="*/ 0 w 657"/>
              <a:gd name="T17" fmla="*/ 137 h 137"/>
              <a:gd name="T18" fmla="*/ 0 w 65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7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7" y="0"/>
                </a:lnTo>
                <a:lnTo>
                  <a:pt x="65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3789365" y="3460759"/>
            <a:ext cx="1238251" cy="441326"/>
          </a:xfrm>
          <a:custGeom>
            <a:avLst/>
            <a:gdLst>
              <a:gd name="T0" fmla="*/ 7 w 780"/>
              <a:gd name="T1" fmla="*/ 6 h 278"/>
              <a:gd name="T2" fmla="*/ 7 w 780"/>
              <a:gd name="T3" fmla="*/ 272 h 278"/>
              <a:gd name="T4" fmla="*/ 774 w 780"/>
              <a:gd name="T5" fmla="*/ 272 h 278"/>
              <a:gd name="T6" fmla="*/ 774 w 780"/>
              <a:gd name="T7" fmla="*/ 6 h 278"/>
              <a:gd name="T8" fmla="*/ 7 w 780"/>
              <a:gd name="T9" fmla="*/ 6 h 278"/>
              <a:gd name="T10" fmla="*/ 0 w 780"/>
              <a:gd name="T11" fmla="*/ 0 h 278"/>
              <a:gd name="T12" fmla="*/ 780 w 780"/>
              <a:gd name="T13" fmla="*/ 0 h 278"/>
              <a:gd name="T14" fmla="*/ 780 w 780"/>
              <a:gd name="T15" fmla="*/ 278 h 278"/>
              <a:gd name="T16" fmla="*/ 0 w 780"/>
              <a:gd name="T17" fmla="*/ 278 h 278"/>
              <a:gd name="T18" fmla="*/ 0 w 780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278">
                <a:moveTo>
                  <a:pt x="7" y="6"/>
                </a:moveTo>
                <a:lnTo>
                  <a:pt x="7" y="272"/>
                </a:lnTo>
                <a:lnTo>
                  <a:pt x="774" y="272"/>
                </a:lnTo>
                <a:lnTo>
                  <a:pt x="77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780" y="0"/>
                </a:lnTo>
                <a:lnTo>
                  <a:pt x="780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795715" y="3460759"/>
            <a:ext cx="1236663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3795715" y="3259146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49 w 651"/>
              <a:gd name="T5" fmla="*/ 130 h 131"/>
              <a:gd name="T6" fmla="*/ 649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49" y="130"/>
                </a:lnTo>
                <a:lnTo>
                  <a:pt x="649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170491" y="3259146"/>
            <a:ext cx="1414464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5170491" y="3465522"/>
            <a:ext cx="1874839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53"/>
          <p:cNvSpPr>
            <a:spLocks noEditPoints="1"/>
          </p:cNvSpPr>
          <p:nvPr/>
        </p:nvSpPr>
        <p:spPr bwMode="auto">
          <a:xfrm>
            <a:off x="5165729" y="3252796"/>
            <a:ext cx="1423989" cy="217488"/>
          </a:xfrm>
          <a:custGeom>
            <a:avLst/>
            <a:gdLst>
              <a:gd name="T0" fmla="*/ 6 w 897"/>
              <a:gd name="T1" fmla="*/ 7 h 137"/>
              <a:gd name="T2" fmla="*/ 6 w 897"/>
              <a:gd name="T3" fmla="*/ 131 h 137"/>
              <a:gd name="T4" fmla="*/ 891 w 897"/>
              <a:gd name="T5" fmla="*/ 131 h 137"/>
              <a:gd name="T6" fmla="*/ 891 w 897"/>
              <a:gd name="T7" fmla="*/ 7 h 137"/>
              <a:gd name="T8" fmla="*/ 6 w 897"/>
              <a:gd name="T9" fmla="*/ 7 h 137"/>
              <a:gd name="T10" fmla="*/ 0 w 897"/>
              <a:gd name="T11" fmla="*/ 0 h 137"/>
              <a:gd name="T12" fmla="*/ 897 w 897"/>
              <a:gd name="T13" fmla="*/ 0 h 137"/>
              <a:gd name="T14" fmla="*/ 897 w 897"/>
              <a:gd name="T15" fmla="*/ 137 h 137"/>
              <a:gd name="T16" fmla="*/ 0 w 897"/>
              <a:gd name="T17" fmla="*/ 137 h 137"/>
              <a:gd name="T18" fmla="*/ 0 w 89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7" h="137">
                <a:moveTo>
                  <a:pt x="6" y="7"/>
                </a:moveTo>
                <a:lnTo>
                  <a:pt x="6" y="131"/>
                </a:lnTo>
                <a:lnTo>
                  <a:pt x="891" y="131"/>
                </a:lnTo>
                <a:lnTo>
                  <a:pt x="89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97" y="0"/>
                </a:lnTo>
                <a:lnTo>
                  <a:pt x="89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5165729" y="3460759"/>
            <a:ext cx="1874839" cy="441326"/>
          </a:xfrm>
          <a:custGeom>
            <a:avLst/>
            <a:gdLst>
              <a:gd name="T0" fmla="*/ 6 w 1181"/>
              <a:gd name="T1" fmla="*/ 6 h 278"/>
              <a:gd name="T2" fmla="*/ 6 w 1181"/>
              <a:gd name="T3" fmla="*/ 272 h 278"/>
              <a:gd name="T4" fmla="*/ 1175 w 1181"/>
              <a:gd name="T5" fmla="*/ 272 h 278"/>
              <a:gd name="T6" fmla="*/ 1175 w 1181"/>
              <a:gd name="T7" fmla="*/ 6 h 278"/>
              <a:gd name="T8" fmla="*/ 6 w 1181"/>
              <a:gd name="T9" fmla="*/ 6 h 278"/>
              <a:gd name="T10" fmla="*/ 0 w 1181"/>
              <a:gd name="T11" fmla="*/ 0 h 278"/>
              <a:gd name="T12" fmla="*/ 1181 w 1181"/>
              <a:gd name="T13" fmla="*/ 0 h 278"/>
              <a:gd name="T14" fmla="*/ 1181 w 1181"/>
              <a:gd name="T15" fmla="*/ 278 h 278"/>
              <a:gd name="T16" fmla="*/ 0 w 1181"/>
              <a:gd name="T17" fmla="*/ 278 h 278"/>
              <a:gd name="T18" fmla="*/ 0 w 1181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278">
                <a:moveTo>
                  <a:pt x="6" y="6"/>
                </a:moveTo>
                <a:lnTo>
                  <a:pt x="6" y="272"/>
                </a:lnTo>
                <a:lnTo>
                  <a:pt x="1175" y="272"/>
                </a:lnTo>
                <a:lnTo>
                  <a:pt x="1175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1181" y="0"/>
                </a:lnTo>
                <a:lnTo>
                  <a:pt x="1181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5170491" y="3460759"/>
            <a:ext cx="187483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5170491" y="3259146"/>
            <a:ext cx="1416051" cy="207963"/>
          </a:xfrm>
          <a:custGeom>
            <a:avLst/>
            <a:gdLst>
              <a:gd name="T0" fmla="*/ 1 w 892"/>
              <a:gd name="T1" fmla="*/ 1 h 131"/>
              <a:gd name="T2" fmla="*/ 1 w 892"/>
              <a:gd name="T3" fmla="*/ 130 h 131"/>
              <a:gd name="T4" fmla="*/ 891 w 892"/>
              <a:gd name="T5" fmla="*/ 130 h 131"/>
              <a:gd name="T6" fmla="*/ 891 w 892"/>
              <a:gd name="T7" fmla="*/ 1 h 131"/>
              <a:gd name="T8" fmla="*/ 1 w 892"/>
              <a:gd name="T9" fmla="*/ 1 h 131"/>
              <a:gd name="T10" fmla="*/ 0 w 892"/>
              <a:gd name="T11" fmla="*/ 0 h 131"/>
              <a:gd name="T12" fmla="*/ 892 w 892"/>
              <a:gd name="T13" fmla="*/ 0 h 131"/>
              <a:gd name="T14" fmla="*/ 892 w 892"/>
              <a:gd name="T15" fmla="*/ 131 h 131"/>
              <a:gd name="T16" fmla="*/ 0 w 892"/>
              <a:gd name="T17" fmla="*/ 131 h 131"/>
              <a:gd name="T18" fmla="*/ 0 w 892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2" h="131">
                <a:moveTo>
                  <a:pt x="1" y="1"/>
                </a:moveTo>
                <a:lnTo>
                  <a:pt x="1" y="130"/>
                </a:lnTo>
                <a:lnTo>
                  <a:pt x="891" y="130"/>
                </a:lnTo>
                <a:lnTo>
                  <a:pt x="891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892" y="0"/>
                </a:lnTo>
                <a:lnTo>
                  <a:pt x="89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598865" y="3067058"/>
            <a:ext cx="364331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3598865" y="2865445"/>
            <a:ext cx="974726" cy="207963"/>
          </a:xfrm>
          <a:custGeom>
            <a:avLst/>
            <a:gdLst>
              <a:gd name="T0" fmla="*/ 1 w 614"/>
              <a:gd name="T1" fmla="*/ 1 h 131"/>
              <a:gd name="T2" fmla="*/ 1 w 614"/>
              <a:gd name="T3" fmla="*/ 130 h 131"/>
              <a:gd name="T4" fmla="*/ 613 w 614"/>
              <a:gd name="T5" fmla="*/ 130 h 131"/>
              <a:gd name="T6" fmla="*/ 613 w 614"/>
              <a:gd name="T7" fmla="*/ 1 h 131"/>
              <a:gd name="T8" fmla="*/ 1 w 614"/>
              <a:gd name="T9" fmla="*/ 1 h 131"/>
              <a:gd name="T10" fmla="*/ 0 w 614"/>
              <a:gd name="T11" fmla="*/ 0 h 131"/>
              <a:gd name="T12" fmla="*/ 614 w 614"/>
              <a:gd name="T13" fmla="*/ 0 h 131"/>
              <a:gd name="T14" fmla="*/ 614 w 614"/>
              <a:gd name="T15" fmla="*/ 131 h 131"/>
              <a:gd name="T16" fmla="*/ 0 w 614"/>
              <a:gd name="T17" fmla="*/ 131 h 131"/>
              <a:gd name="T18" fmla="*/ 0 w 614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131">
                <a:moveTo>
                  <a:pt x="1" y="1"/>
                </a:moveTo>
                <a:lnTo>
                  <a:pt x="1" y="130"/>
                </a:lnTo>
                <a:lnTo>
                  <a:pt x="613" y="130"/>
                </a:lnTo>
                <a:lnTo>
                  <a:pt x="613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14" y="0"/>
                </a:lnTo>
                <a:lnTo>
                  <a:pt x="614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3402015" y="1985967"/>
            <a:ext cx="550862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Freeform 61"/>
          <p:cNvSpPr>
            <a:spLocks noEditPoints="1"/>
          </p:cNvSpPr>
          <p:nvPr/>
        </p:nvSpPr>
        <p:spPr bwMode="auto">
          <a:xfrm>
            <a:off x="3402015" y="1784354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50 w 651"/>
              <a:gd name="T5" fmla="*/ 130 h 131"/>
              <a:gd name="T6" fmla="*/ 650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50" y="130"/>
                </a:lnTo>
                <a:lnTo>
                  <a:pt x="650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311236" y="2132964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Configuration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7408073" y="3473459"/>
            <a:ext cx="1435101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7403311" y="3260734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Freeform 36"/>
          <p:cNvSpPr>
            <a:spLocks noEditPoints="1"/>
          </p:cNvSpPr>
          <p:nvPr/>
        </p:nvSpPr>
        <p:spPr bwMode="auto">
          <a:xfrm>
            <a:off x="7403311" y="3467109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7408073" y="3467109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38"/>
          <p:cNvSpPr>
            <a:spLocks noEditPoints="1"/>
          </p:cNvSpPr>
          <p:nvPr/>
        </p:nvSpPr>
        <p:spPr bwMode="auto">
          <a:xfrm>
            <a:off x="7408073" y="3265496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360444" y="3271205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Objective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3384" y="2124086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66782" y="2117730"/>
            <a:ext cx="453970" cy="2308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33240" y="212091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Foundation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4103" y="286704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5715" y="3265511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Description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2698" y="3256916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 Elements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6614" y="1771332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TDL meta-model</a:t>
            </a:r>
          </a:p>
        </p:txBody>
      </p:sp>
    </p:spTree>
    <p:extLst>
      <p:ext uri="{BB962C8B-B14F-4D97-AF65-F5344CB8AC3E}">
        <p14:creationId xmlns:p14="http://schemas.microsoft.com/office/powerpoint/2010/main" val="161331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536375"/>
              </p:ext>
            </p:extLst>
          </p:nvPr>
        </p:nvGraphicFramePr>
        <p:xfrm>
          <a:off x="396875" y="1800000"/>
          <a:ext cx="8351839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9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781092"/>
              </p:ext>
            </p:extLst>
          </p:nvPr>
        </p:nvGraphicFramePr>
        <p:xfrm>
          <a:off x="187325" y="1733197"/>
          <a:ext cx="3005140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konfiguráció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392490" y="1768479"/>
            <a:ext cx="5534029" cy="25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02015" y="1784354"/>
            <a:ext cx="1031876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3397253" y="1778004"/>
            <a:ext cx="1041401" cy="217488"/>
          </a:xfrm>
          <a:custGeom>
            <a:avLst/>
            <a:gdLst>
              <a:gd name="T0" fmla="*/ 7 w 656"/>
              <a:gd name="T1" fmla="*/ 7 h 137"/>
              <a:gd name="T2" fmla="*/ 7 w 656"/>
              <a:gd name="T3" fmla="*/ 131 h 137"/>
              <a:gd name="T4" fmla="*/ 650 w 656"/>
              <a:gd name="T5" fmla="*/ 131 h 137"/>
              <a:gd name="T6" fmla="*/ 650 w 656"/>
              <a:gd name="T7" fmla="*/ 7 h 137"/>
              <a:gd name="T8" fmla="*/ 7 w 656"/>
              <a:gd name="T9" fmla="*/ 7 h 137"/>
              <a:gd name="T10" fmla="*/ 0 w 656"/>
              <a:gd name="T11" fmla="*/ 0 h 137"/>
              <a:gd name="T12" fmla="*/ 656 w 656"/>
              <a:gd name="T13" fmla="*/ 0 h 137"/>
              <a:gd name="T14" fmla="*/ 656 w 656"/>
              <a:gd name="T15" fmla="*/ 137 h 137"/>
              <a:gd name="T16" fmla="*/ 0 w 656"/>
              <a:gd name="T17" fmla="*/ 137 h 137"/>
              <a:gd name="T18" fmla="*/ 0 w 656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6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6" y="0"/>
                </a:lnTo>
                <a:lnTo>
                  <a:pt x="656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3397253" y="1985967"/>
            <a:ext cx="5508629" cy="2308232"/>
          </a:xfrm>
          <a:custGeom>
            <a:avLst/>
            <a:gdLst>
              <a:gd name="T0" fmla="*/ 7 w 3470"/>
              <a:gd name="T1" fmla="*/ 6 h 1454"/>
              <a:gd name="T2" fmla="*/ 7 w 3470"/>
              <a:gd name="T3" fmla="*/ 1448 h 1454"/>
              <a:gd name="T4" fmla="*/ 3464 w 3470"/>
              <a:gd name="T5" fmla="*/ 1448 h 1454"/>
              <a:gd name="T6" fmla="*/ 3464 w 3470"/>
              <a:gd name="T7" fmla="*/ 6 h 1454"/>
              <a:gd name="T8" fmla="*/ 7 w 3470"/>
              <a:gd name="T9" fmla="*/ 6 h 1454"/>
              <a:gd name="T10" fmla="*/ 0 w 3470"/>
              <a:gd name="T11" fmla="*/ 0 h 1454"/>
              <a:gd name="T12" fmla="*/ 3470 w 3470"/>
              <a:gd name="T13" fmla="*/ 0 h 1454"/>
              <a:gd name="T14" fmla="*/ 3470 w 3470"/>
              <a:gd name="T15" fmla="*/ 1454 h 1454"/>
              <a:gd name="T16" fmla="*/ 0 w 3470"/>
              <a:gd name="T17" fmla="*/ 1454 h 1454"/>
              <a:gd name="T18" fmla="*/ 0 w 347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0" h="1454">
                <a:moveTo>
                  <a:pt x="7" y="6"/>
                </a:moveTo>
                <a:lnTo>
                  <a:pt x="7" y="1448"/>
                </a:lnTo>
                <a:lnTo>
                  <a:pt x="3464" y="1448"/>
                </a:lnTo>
                <a:lnTo>
                  <a:pt x="346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3470" y="0"/>
                </a:lnTo>
                <a:lnTo>
                  <a:pt x="3470" y="1454"/>
                </a:lnTo>
                <a:lnTo>
                  <a:pt x="0" y="1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98865" y="2127255"/>
            <a:ext cx="79533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98865" y="2335218"/>
            <a:ext cx="1001713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3594103" y="2122493"/>
            <a:ext cx="804863" cy="217488"/>
          </a:xfrm>
          <a:custGeom>
            <a:avLst/>
            <a:gdLst>
              <a:gd name="T0" fmla="*/ 6 w 507"/>
              <a:gd name="T1" fmla="*/ 7 h 137"/>
              <a:gd name="T2" fmla="*/ 6 w 507"/>
              <a:gd name="T3" fmla="*/ 130 h 137"/>
              <a:gd name="T4" fmla="*/ 501 w 507"/>
              <a:gd name="T5" fmla="*/ 130 h 137"/>
              <a:gd name="T6" fmla="*/ 501 w 507"/>
              <a:gd name="T7" fmla="*/ 7 h 137"/>
              <a:gd name="T8" fmla="*/ 6 w 507"/>
              <a:gd name="T9" fmla="*/ 7 h 137"/>
              <a:gd name="T10" fmla="*/ 0 w 507"/>
              <a:gd name="T11" fmla="*/ 0 h 137"/>
              <a:gd name="T12" fmla="*/ 507 w 507"/>
              <a:gd name="T13" fmla="*/ 0 h 137"/>
              <a:gd name="T14" fmla="*/ 507 w 507"/>
              <a:gd name="T15" fmla="*/ 137 h 137"/>
              <a:gd name="T16" fmla="*/ 0 w 507"/>
              <a:gd name="T17" fmla="*/ 137 h 137"/>
              <a:gd name="T18" fmla="*/ 0 w 50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7" h="137">
                <a:moveTo>
                  <a:pt x="6" y="7"/>
                </a:moveTo>
                <a:lnTo>
                  <a:pt x="6" y="130"/>
                </a:lnTo>
                <a:lnTo>
                  <a:pt x="501" y="130"/>
                </a:lnTo>
                <a:lnTo>
                  <a:pt x="50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507" y="0"/>
                </a:lnTo>
                <a:lnTo>
                  <a:pt x="50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3594103" y="2328868"/>
            <a:ext cx="1001713" cy="384176"/>
          </a:xfrm>
          <a:custGeom>
            <a:avLst/>
            <a:gdLst>
              <a:gd name="T0" fmla="*/ 6 w 631"/>
              <a:gd name="T1" fmla="*/ 7 h 242"/>
              <a:gd name="T2" fmla="*/ 6 w 631"/>
              <a:gd name="T3" fmla="*/ 235 h 242"/>
              <a:gd name="T4" fmla="*/ 624 w 631"/>
              <a:gd name="T5" fmla="*/ 235 h 242"/>
              <a:gd name="T6" fmla="*/ 624 w 631"/>
              <a:gd name="T7" fmla="*/ 7 h 242"/>
              <a:gd name="T8" fmla="*/ 6 w 631"/>
              <a:gd name="T9" fmla="*/ 7 h 242"/>
              <a:gd name="T10" fmla="*/ 0 w 631"/>
              <a:gd name="T11" fmla="*/ 0 h 242"/>
              <a:gd name="T12" fmla="*/ 631 w 631"/>
              <a:gd name="T13" fmla="*/ 0 h 242"/>
              <a:gd name="T14" fmla="*/ 631 w 631"/>
              <a:gd name="T15" fmla="*/ 242 h 242"/>
              <a:gd name="T16" fmla="*/ 0 w 631"/>
              <a:gd name="T17" fmla="*/ 242 h 242"/>
              <a:gd name="T18" fmla="*/ 0 w 631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242">
                <a:moveTo>
                  <a:pt x="6" y="7"/>
                </a:moveTo>
                <a:lnTo>
                  <a:pt x="6" y="235"/>
                </a:lnTo>
                <a:lnTo>
                  <a:pt x="624" y="235"/>
                </a:lnTo>
                <a:lnTo>
                  <a:pt x="624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31" y="0"/>
                </a:lnTo>
                <a:lnTo>
                  <a:pt x="631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98865" y="2328868"/>
            <a:ext cx="1001713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3598865" y="2127255"/>
            <a:ext cx="796926" cy="209551"/>
          </a:xfrm>
          <a:custGeom>
            <a:avLst/>
            <a:gdLst>
              <a:gd name="T0" fmla="*/ 1 w 502"/>
              <a:gd name="T1" fmla="*/ 2 h 132"/>
              <a:gd name="T2" fmla="*/ 1 w 502"/>
              <a:gd name="T3" fmla="*/ 131 h 132"/>
              <a:gd name="T4" fmla="*/ 501 w 502"/>
              <a:gd name="T5" fmla="*/ 131 h 132"/>
              <a:gd name="T6" fmla="*/ 501 w 502"/>
              <a:gd name="T7" fmla="*/ 2 h 132"/>
              <a:gd name="T8" fmla="*/ 1 w 502"/>
              <a:gd name="T9" fmla="*/ 2 h 132"/>
              <a:gd name="T10" fmla="*/ 0 w 502"/>
              <a:gd name="T11" fmla="*/ 0 h 132"/>
              <a:gd name="T12" fmla="*/ 502 w 502"/>
              <a:gd name="T13" fmla="*/ 0 h 132"/>
              <a:gd name="T14" fmla="*/ 502 w 502"/>
              <a:gd name="T15" fmla="*/ 132 h 132"/>
              <a:gd name="T16" fmla="*/ 0 w 502"/>
              <a:gd name="T17" fmla="*/ 132 h 132"/>
              <a:gd name="T18" fmla="*/ 0 w 50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2" h="132">
                <a:moveTo>
                  <a:pt x="1" y="2"/>
                </a:moveTo>
                <a:lnTo>
                  <a:pt x="1" y="131"/>
                </a:lnTo>
                <a:lnTo>
                  <a:pt x="501" y="131"/>
                </a:lnTo>
                <a:lnTo>
                  <a:pt x="501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502" y="0"/>
                </a:lnTo>
                <a:lnTo>
                  <a:pt x="502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775205" y="2127255"/>
            <a:ext cx="441325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775205" y="2335218"/>
            <a:ext cx="1335088" cy="392114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4770442" y="2122493"/>
            <a:ext cx="450850" cy="217488"/>
          </a:xfrm>
          <a:custGeom>
            <a:avLst/>
            <a:gdLst>
              <a:gd name="T0" fmla="*/ 6 w 284"/>
              <a:gd name="T1" fmla="*/ 7 h 137"/>
              <a:gd name="T2" fmla="*/ 6 w 284"/>
              <a:gd name="T3" fmla="*/ 130 h 137"/>
              <a:gd name="T4" fmla="*/ 278 w 284"/>
              <a:gd name="T5" fmla="*/ 130 h 137"/>
              <a:gd name="T6" fmla="*/ 278 w 284"/>
              <a:gd name="T7" fmla="*/ 7 h 137"/>
              <a:gd name="T8" fmla="*/ 6 w 284"/>
              <a:gd name="T9" fmla="*/ 7 h 137"/>
              <a:gd name="T10" fmla="*/ 0 w 284"/>
              <a:gd name="T11" fmla="*/ 0 h 137"/>
              <a:gd name="T12" fmla="*/ 284 w 284"/>
              <a:gd name="T13" fmla="*/ 0 h 137"/>
              <a:gd name="T14" fmla="*/ 284 w 284"/>
              <a:gd name="T15" fmla="*/ 137 h 137"/>
              <a:gd name="T16" fmla="*/ 0 w 284"/>
              <a:gd name="T17" fmla="*/ 137 h 137"/>
              <a:gd name="T18" fmla="*/ 0 w 284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37">
                <a:moveTo>
                  <a:pt x="6" y="7"/>
                </a:moveTo>
                <a:lnTo>
                  <a:pt x="6" y="130"/>
                </a:lnTo>
                <a:lnTo>
                  <a:pt x="278" y="130"/>
                </a:lnTo>
                <a:lnTo>
                  <a:pt x="278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284" y="0"/>
                </a:lnTo>
                <a:lnTo>
                  <a:pt x="284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4770442" y="2328868"/>
            <a:ext cx="1335088" cy="393701"/>
          </a:xfrm>
          <a:custGeom>
            <a:avLst/>
            <a:gdLst>
              <a:gd name="T0" fmla="*/ 6 w 841"/>
              <a:gd name="T1" fmla="*/ 7 h 248"/>
              <a:gd name="T2" fmla="*/ 6 w 841"/>
              <a:gd name="T3" fmla="*/ 242 h 248"/>
              <a:gd name="T4" fmla="*/ 835 w 841"/>
              <a:gd name="T5" fmla="*/ 242 h 248"/>
              <a:gd name="T6" fmla="*/ 835 w 841"/>
              <a:gd name="T7" fmla="*/ 7 h 248"/>
              <a:gd name="T8" fmla="*/ 6 w 841"/>
              <a:gd name="T9" fmla="*/ 7 h 248"/>
              <a:gd name="T10" fmla="*/ 0 w 841"/>
              <a:gd name="T11" fmla="*/ 0 h 248"/>
              <a:gd name="T12" fmla="*/ 841 w 841"/>
              <a:gd name="T13" fmla="*/ 0 h 248"/>
              <a:gd name="T14" fmla="*/ 841 w 841"/>
              <a:gd name="T15" fmla="*/ 248 h 248"/>
              <a:gd name="T16" fmla="*/ 0 w 841"/>
              <a:gd name="T17" fmla="*/ 248 h 248"/>
              <a:gd name="T18" fmla="*/ 0 w 841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248">
                <a:moveTo>
                  <a:pt x="6" y="7"/>
                </a:moveTo>
                <a:lnTo>
                  <a:pt x="6" y="242"/>
                </a:lnTo>
                <a:lnTo>
                  <a:pt x="835" y="242"/>
                </a:lnTo>
                <a:lnTo>
                  <a:pt x="835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41" y="0"/>
                </a:lnTo>
                <a:lnTo>
                  <a:pt x="841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775205" y="2328868"/>
            <a:ext cx="13350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>
            <a:off x="4775205" y="2127255"/>
            <a:ext cx="442913" cy="209551"/>
          </a:xfrm>
          <a:custGeom>
            <a:avLst/>
            <a:gdLst>
              <a:gd name="T0" fmla="*/ 1 w 279"/>
              <a:gd name="T1" fmla="*/ 2 h 132"/>
              <a:gd name="T2" fmla="*/ 1 w 279"/>
              <a:gd name="T3" fmla="*/ 131 h 132"/>
              <a:gd name="T4" fmla="*/ 278 w 279"/>
              <a:gd name="T5" fmla="*/ 131 h 132"/>
              <a:gd name="T6" fmla="*/ 278 w 279"/>
              <a:gd name="T7" fmla="*/ 2 h 132"/>
              <a:gd name="T8" fmla="*/ 1 w 279"/>
              <a:gd name="T9" fmla="*/ 2 h 132"/>
              <a:gd name="T10" fmla="*/ 0 w 279"/>
              <a:gd name="T11" fmla="*/ 0 h 132"/>
              <a:gd name="T12" fmla="*/ 279 w 279"/>
              <a:gd name="T13" fmla="*/ 0 h 132"/>
              <a:gd name="T14" fmla="*/ 279 w 279"/>
              <a:gd name="T15" fmla="*/ 132 h 132"/>
              <a:gd name="T16" fmla="*/ 0 w 279"/>
              <a:gd name="T17" fmla="*/ 132 h 132"/>
              <a:gd name="T18" fmla="*/ 0 w 279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132">
                <a:moveTo>
                  <a:pt x="1" y="2"/>
                </a:moveTo>
                <a:lnTo>
                  <a:pt x="1" y="131"/>
                </a:lnTo>
                <a:lnTo>
                  <a:pt x="278" y="131"/>
                </a:lnTo>
                <a:lnTo>
                  <a:pt x="278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79" y="0"/>
                </a:lnTo>
                <a:lnTo>
                  <a:pt x="279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248406" y="2127255"/>
            <a:ext cx="47148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248406" y="2335218"/>
            <a:ext cx="992188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27"/>
          <p:cNvSpPr>
            <a:spLocks noEditPoints="1"/>
          </p:cNvSpPr>
          <p:nvPr/>
        </p:nvSpPr>
        <p:spPr bwMode="auto">
          <a:xfrm>
            <a:off x="6243643" y="2122493"/>
            <a:ext cx="481013" cy="217488"/>
          </a:xfrm>
          <a:custGeom>
            <a:avLst/>
            <a:gdLst>
              <a:gd name="T0" fmla="*/ 6 w 303"/>
              <a:gd name="T1" fmla="*/ 7 h 137"/>
              <a:gd name="T2" fmla="*/ 6 w 303"/>
              <a:gd name="T3" fmla="*/ 130 h 137"/>
              <a:gd name="T4" fmla="*/ 297 w 303"/>
              <a:gd name="T5" fmla="*/ 130 h 137"/>
              <a:gd name="T6" fmla="*/ 297 w 303"/>
              <a:gd name="T7" fmla="*/ 7 h 137"/>
              <a:gd name="T8" fmla="*/ 6 w 303"/>
              <a:gd name="T9" fmla="*/ 7 h 137"/>
              <a:gd name="T10" fmla="*/ 0 w 303"/>
              <a:gd name="T11" fmla="*/ 0 h 137"/>
              <a:gd name="T12" fmla="*/ 303 w 303"/>
              <a:gd name="T13" fmla="*/ 0 h 137"/>
              <a:gd name="T14" fmla="*/ 303 w 303"/>
              <a:gd name="T15" fmla="*/ 137 h 137"/>
              <a:gd name="T16" fmla="*/ 0 w 303"/>
              <a:gd name="T17" fmla="*/ 137 h 137"/>
              <a:gd name="T18" fmla="*/ 0 w 30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" h="137">
                <a:moveTo>
                  <a:pt x="6" y="7"/>
                </a:moveTo>
                <a:lnTo>
                  <a:pt x="6" y="130"/>
                </a:lnTo>
                <a:lnTo>
                  <a:pt x="297" y="130"/>
                </a:lnTo>
                <a:lnTo>
                  <a:pt x="2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303" y="0"/>
                </a:lnTo>
                <a:lnTo>
                  <a:pt x="30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Freeform 29"/>
          <p:cNvSpPr>
            <a:spLocks noEditPoints="1"/>
          </p:cNvSpPr>
          <p:nvPr/>
        </p:nvSpPr>
        <p:spPr bwMode="auto">
          <a:xfrm>
            <a:off x="6243643" y="2328868"/>
            <a:ext cx="992188" cy="384176"/>
          </a:xfrm>
          <a:custGeom>
            <a:avLst/>
            <a:gdLst>
              <a:gd name="T0" fmla="*/ 6 w 625"/>
              <a:gd name="T1" fmla="*/ 7 h 279"/>
              <a:gd name="T2" fmla="*/ 6 w 625"/>
              <a:gd name="T3" fmla="*/ 272 h 279"/>
              <a:gd name="T4" fmla="*/ 619 w 625"/>
              <a:gd name="T5" fmla="*/ 272 h 279"/>
              <a:gd name="T6" fmla="*/ 619 w 625"/>
              <a:gd name="T7" fmla="*/ 7 h 279"/>
              <a:gd name="T8" fmla="*/ 6 w 625"/>
              <a:gd name="T9" fmla="*/ 7 h 279"/>
              <a:gd name="T10" fmla="*/ 0 w 625"/>
              <a:gd name="T11" fmla="*/ 0 h 279"/>
              <a:gd name="T12" fmla="*/ 625 w 625"/>
              <a:gd name="T13" fmla="*/ 0 h 279"/>
              <a:gd name="T14" fmla="*/ 625 w 625"/>
              <a:gd name="T15" fmla="*/ 279 h 279"/>
              <a:gd name="T16" fmla="*/ 0 w 625"/>
              <a:gd name="T17" fmla="*/ 279 h 279"/>
              <a:gd name="T18" fmla="*/ 0 w 625"/>
              <a:gd name="T1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5" h="279">
                <a:moveTo>
                  <a:pt x="6" y="7"/>
                </a:moveTo>
                <a:lnTo>
                  <a:pt x="6" y="272"/>
                </a:lnTo>
                <a:lnTo>
                  <a:pt x="619" y="272"/>
                </a:lnTo>
                <a:lnTo>
                  <a:pt x="619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25" y="0"/>
                </a:lnTo>
                <a:lnTo>
                  <a:pt x="62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248406" y="2328868"/>
            <a:ext cx="9921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6248406" y="2127255"/>
            <a:ext cx="473075" cy="209551"/>
          </a:xfrm>
          <a:custGeom>
            <a:avLst/>
            <a:gdLst>
              <a:gd name="T0" fmla="*/ 1 w 298"/>
              <a:gd name="T1" fmla="*/ 2 h 132"/>
              <a:gd name="T2" fmla="*/ 1 w 298"/>
              <a:gd name="T3" fmla="*/ 131 h 132"/>
              <a:gd name="T4" fmla="*/ 297 w 298"/>
              <a:gd name="T5" fmla="*/ 131 h 132"/>
              <a:gd name="T6" fmla="*/ 297 w 298"/>
              <a:gd name="T7" fmla="*/ 2 h 132"/>
              <a:gd name="T8" fmla="*/ 1 w 298"/>
              <a:gd name="T9" fmla="*/ 2 h 132"/>
              <a:gd name="T10" fmla="*/ 0 w 298"/>
              <a:gd name="T11" fmla="*/ 0 h 132"/>
              <a:gd name="T12" fmla="*/ 298 w 298"/>
              <a:gd name="T13" fmla="*/ 0 h 132"/>
              <a:gd name="T14" fmla="*/ 298 w 298"/>
              <a:gd name="T15" fmla="*/ 132 h 132"/>
              <a:gd name="T16" fmla="*/ 0 w 298"/>
              <a:gd name="T17" fmla="*/ 132 h 132"/>
              <a:gd name="T18" fmla="*/ 0 w 29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132">
                <a:moveTo>
                  <a:pt x="1" y="2"/>
                </a:moveTo>
                <a:lnTo>
                  <a:pt x="1" y="131"/>
                </a:lnTo>
                <a:lnTo>
                  <a:pt x="297" y="131"/>
                </a:lnTo>
                <a:lnTo>
                  <a:pt x="29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98" y="0"/>
                </a:lnTo>
                <a:lnTo>
                  <a:pt x="29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7358865" y="2335219"/>
            <a:ext cx="1435101" cy="377826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354103" y="2122493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Freeform 36"/>
          <p:cNvSpPr>
            <a:spLocks noEditPoints="1"/>
          </p:cNvSpPr>
          <p:nvPr/>
        </p:nvSpPr>
        <p:spPr bwMode="auto">
          <a:xfrm>
            <a:off x="7360452" y="2335219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7358865" y="2328868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Freeform 38"/>
          <p:cNvSpPr>
            <a:spLocks noEditPoints="1"/>
          </p:cNvSpPr>
          <p:nvPr/>
        </p:nvSpPr>
        <p:spPr bwMode="auto">
          <a:xfrm>
            <a:off x="7358865" y="2127255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3598865" y="3071820"/>
            <a:ext cx="3643315" cy="10810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41"/>
          <p:cNvSpPr>
            <a:spLocks noEditPoints="1"/>
          </p:cNvSpPr>
          <p:nvPr/>
        </p:nvSpPr>
        <p:spPr bwMode="auto">
          <a:xfrm>
            <a:off x="3594103" y="2860682"/>
            <a:ext cx="982663" cy="215901"/>
          </a:xfrm>
          <a:custGeom>
            <a:avLst/>
            <a:gdLst>
              <a:gd name="T0" fmla="*/ 6 w 619"/>
              <a:gd name="T1" fmla="*/ 6 h 136"/>
              <a:gd name="T2" fmla="*/ 6 w 619"/>
              <a:gd name="T3" fmla="*/ 130 h 136"/>
              <a:gd name="T4" fmla="*/ 613 w 619"/>
              <a:gd name="T5" fmla="*/ 130 h 136"/>
              <a:gd name="T6" fmla="*/ 613 w 619"/>
              <a:gd name="T7" fmla="*/ 6 h 136"/>
              <a:gd name="T8" fmla="*/ 6 w 619"/>
              <a:gd name="T9" fmla="*/ 6 h 136"/>
              <a:gd name="T10" fmla="*/ 0 w 619"/>
              <a:gd name="T11" fmla="*/ 0 h 136"/>
              <a:gd name="T12" fmla="*/ 619 w 619"/>
              <a:gd name="T13" fmla="*/ 0 h 136"/>
              <a:gd name="T14" fmla="*/ 619 w 619"/>
              <a:gd name="T15" fmla="*/ 136 h 136"/>
              <a:gd name="T16" fmla="*/ 0 w 619"/>
              <a:gd name="T17" fmla="*/ 136 h 136"/>
              <a:gd name="T18" fmla="*/ 0 w 619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9" h="136">
                <a:moveTo>
                  <a:pt x="6" y="6"/>
                </a:moveTo>
                <a:lnTo>
                  <a:pt x="6" y="130"/>
                </a:lnTo>
                <a:lnTo>
                  <a:pt x="613" y="130"/>
                </a:lnTo>
                <a:lnTo>
                  <a:pt x="613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619" y="0"/>
                </a:lnTo>
                <a:lnTo>
                  <a:pt x="619" y="136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Freeform 43"/>
          <p:cNvSpPr>
            <a:spLocks noEditPoints="1"/>
          </p:cNvSpPr>
          <p:nvPr/>
        </p:nvSpPr>
        <p:spPr bwMode="auto">
          <a:xfrm>
            <a:off x="3594103" y="3067058"/>
            <a:ext cx="3643315" cy="1079503"/>
          </a:xfrm>
          <a:custGeom>
            <a:avLst/>
            <a:gdLst>
              <a:gd name="T0" fmla="*/ 6 w 2295"/>
              <a:gd name="T1" fmla="*/ 6 h 680"/>
              <a:gd name="T2" fmla="*/ 6 w 2295"/>
              <a:gd name="T3" fmla="*/ 674 h 680"/>
              <a:gd name="T4" fmla="*/ 2289 w 2295"/>
              <a:gd name="T5" fmla="*/ 674 h 680"/>
              <a:gd name="T6" fmla="*/ 2289 w 2295"/>
              <a:gd name="T7" fmla="*/ 6 h 680"/>
              <a:gd name="T8" fmla="*/ 6 w 2295"/>
              <a:gd name="T9" fmla="*/ 6 h 680"/>
              <a:gd name="T10" fmla="*/ 0 w 2295"/>
              <a:gd name="T11" fmla="*/ 0 h 680"/>
              <a:gd name="T12" fmla="*/ 2295 w 2295"/>
              <a:gd name="T13" fmla="*/ 0 h 680"/>
              <a:gd name="T14" fmla="*/ 2295 w 2295"/>
              <a:gd name="T15" fmla="*/ 680 h 680"/>
              <a:gd name="T16" fmla="*/ 0 w 2295"/>
              <a:gd name="T17" fmla="*/ 680 h 680"/>
              <a:gd name="T18" fmla="*/ 0 w 2295"/>
              <a:gd name="T19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5" h="680">
                <a:moveTo>
                  <a:pt x="6" y="6"/>
                </a:moveTo>
                <a:lnTo>
                  <a:pt x="6" y="674"/>
                </a:lnTo>
                <a:lnTo>
                  <a:pt x="2289" y="674"/>
                </a:lnTo>
                <a:lnTo>
                  <a:pt x="228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2295" y="0"/>
                </a:lnTo>
                <a:lnTo>
                  <a:pt x="2295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795715" y="3259146"/>
            <a:ext cx="1030288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3795715" y="3465522"/>
            <a:ext cx="1236663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46"/>
          <p:cNvSpPr>
            <a:spLocks noEditPoints="1"/>
          </p:cNvSpPr>
          <p:nvPr/>
        </p:nvSpPr>
        <p:spPr bwMode="auto">
          <a:xfrm>
            <a:off x="3789365" y="3252796"/>
            <a:ext cx="1042988" cy="217488"/>
          </a:xfrm>
          <a:custGeom>
            <a:avLst/>
            <a:gdLst>
              <a:gd name="T0" fmla="*/ 7 w 657"/>
              <a:gd name="T1" fmla="*/ 7 h 137"/>
              <a:gd name="T2" fmla="*/ 7 w 657"/>
              <a:gd name="T3" fmla="*/ 131 h 137"/>
              <a:gd name="T4" fmla="*/ 650 w 657"/>
              <a:gd name="T5" fmla="*/ 131 h 137"/>
              <a:gd name="T6" fmla="*/ 650 w 657"/>
              <a:gd name="T7" fmla="*/ 7 h 137"/>
              <a:gd name="T8" fmla="*/ 7 w 657"/>
              <a:gd name="T9" fmla="*/ 7 h 137"/>
              <a:gd name="T10" fmla="*/ 0 w 657"/>
              <a:gd name="T11" fmla="*/ 0 h 137"/>
              <a:gd name="T12" fmla="*/ 657 w 657"/>
              <a:gd name="T13" fmla="*/ 0 h 137"/>
              <a:gd name="T14" fmla="*/ 657 w 657"/>
              <a:gd name="T15" fmla="*/ 137 h 137"/>
              <a:gd name="T16" fmla="*/ 0 w 657"/>
              <a:gd name="T17" fmla="*/ 137 h 137"/>
              <a:gd name="T18" fmla="*/ 0 w 65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7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7" y="0"/>
                </a:lnTo>
                <a:lnTo>
                  <a:pt x="65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Freeform 48"/>
          <p:cNvSpPr>
            <a:spLocks noEditPoints="1"/>
          </p:cNvSpPr>
          <p:nvPr/>
        </p:nvSpPr>
        <p:spPr bwMode="auto">
          <a:xfrm>
            <a:off x="3789365" y="3460759"/>
            <a:ext cx="1238251" cy="441326"/>
          </a:xfrm>
          <a:custGeom>
            <a:avLst/>
            <a:gdLst>
              <a:gd name="T0" fmla="*/ 7 w 780"/>
              <a:gd name="T1" fmla="*/ 6 h 278"/>
              <a:gd name="T2" fmla="*/ 7 w 780"/>
              <a:gd name="T3" fmla="*/ 272 h 278"/>
              <a:gd name="T4" fmla="*/ 774 w 780"/>
              <a:gd name="T5" fmla="*/ 272 h 278"/>
              <a:gd name="T6" fmla="*/ 774 w 780"/>
              <a:gd name="T7" fmla="*/ 6 h 278"/>
              <a:gd name="T8" fmla="*/ 7 w 780"/>
              <a:gd name="T9" fmla="*/ 6 h 278"/>
              <a:gd name="T10" fmla="*/ 0 w 780"/>
              <a:gd name="T11" fmla="*/ 0 h 278"/>
              <a:gd name="T12" fmla="*/ 780 w 780"/>
              <a:gd name="T13" fmla="*/ 0 h 278"/>
              <a:gd name="T14" fmla="*/ 780 w 780"/>
              <a:gd name="T15" fmla="*/ 278 h 278"/>
              <a:gd name="T16" fmla="*/ 0 w 780"/>
              <a:gd name="T17" fmla="*/ 278 h 278"/>
              <a:gd name="T18" fmla="*/ 0 w 780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278">
                <a:moveTo>
                  <a:pt x="7" y="6"/>
                </a:moveTo>
                <a:lnTo>
                  <a:pt x="7" y="272"/>
                </a:lnTo>
                <a:lnTo>
                  <a:pt x="774" y="272"/>
                </a:lnTo>
                <a:lnTo>
                  <a:pt x="77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780" y="0"/>
                </a:lnTo>
                <a:lnTo>
                  <a:pt x="780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3795715" y="3460759"/>
            <a:ext cx="1236663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Freeform 50"/>
          <p:cNvSpPr>
            <a:spLocks noEditPoints="1"/>
          </p:cNvSpPr>
          <p:nvPr/>
        </p:nvSpPr>
        <p:spPr bwMode="auto">
          <a:xfrm>
            <a:off x="3795715" y="3259146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49 w 651"/>
              <a:gd name="T5" fmla="*/ 130 h 131"/>
              <a:gd name="T6" fmla="*/ 649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49" y="130"/>
                </a:lnTo>
                <a:lnTo>
                  <a:pt x="649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5170491" y="3259146"/>
            <a:ext cx="1414464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Rectangle 52"/>
          <p:cNvSpPr>
            <a:spLocks noChangeArrowheads="1"/>
          </p:cNvSpPr>
          <p:nvPr/>
        </p:nvSpPr>
        <p:spPr bwMode="auto">
          <a:xfrm>
            <a:off x="5170491" y="3465522"/>
            <a:ext cx="1874839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3"/>
          <p:cNvSpPr>
            <a:spLocks noEditPoints="1"/>
          </p:cNvSpPr>
          <p:nvPr/>
        </p:nvSpPr>
        <p:spPr bwMode="auto">
          <a:xfrm>
            <a:off x="5165729" y="3252796"/>
            <a:ext cx="1423989" cy="217488"/>
          </a:xfrm>
          <a:custGeom>
            <a:avLst/>
            <a:gdLst>
              <a:gd name="T0" fmla="*/ 6 w 897"/>
              <a:gd name="T1" fmla="*/ 7 h 137"/>
              <a:gd name="T2" fmla="*/ 6 w 897"/>
              <a:gd name="T3" fmla="*/ 131 h 137"/>
              <a:gd name="T4" fmla="*/ 891 w 897"/>
              <a:gd name="T5" fmla="*/ 131 h 137"/>
              <a:gd name="T6" fmla="*/ 891 w 897"/>
              <a:gd name="T7" fmla="*/ 7 h 137"/>
              <a:gd name="T8" fmla="*/ 6 w 897"/>
              <a:gd name="T9" fmla="*/ 7 h 137"/>
              <a:gd name="T10" fmla="*/ 0 w 897"/>
              <a:gd name="T11" fmla="*/ 0 h 137"/>
              <a:gd name="T12" fmla="*/ 897 w 897"/>
              <a:gd name="T13" fmla="*/ 0 h 137"/>
              <a:gd name="T14" fmla="*/ 897 w 897"/>
              <a:gd name="T15" fmla="*/ 137 h 137"/>
              <a:gd name="T16" fmla="*/ 0 w 897"/>
              <a:gd name="T17" fmla="*/ 137 h 137"/>
              <a:gd name="T18" fmla="*/ 0 w 89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7" h="137">
                <a:moveTo>
                  <a:pt x="6" y="7"/>
                </a:moveTo>
                <a:lnTo>
                  <a:pt x="6" y="131"/>
                </a:lnTo>
                <a:lnTo>
                  <a:pt x="891" y="131"/>
                </a:lnTo>
                <a:lnTo>
                  <a:pt x="89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97" y="0"/>
                </a:lnTo>
                <a:lnTo>
                  <a:pt x="89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55"/>
          <p:cNvSpPr>
            <a:spLocks noEditPoints="1"/>
          </p:cNvSpPr>
          <p:nvPr/>
        </p:nvSpPr>
        <p:spPr bwMode="auto">
          <a:xfrm>
            <a:off x="5165729" y="3460759"/>
            <a:ext cx="1874839" cy="441326"/>
          </a:xfrm>
          <a:custGeom>
            <a:avLst/>
            <a:gdLst>
              <a:gd name="T0" fmla="*/ 6 w 1181"/>
              <a:gd name="T1" fmla="*/ 6 h 278"/>
              <a:gd name="T2" fmla="*/ 6 w 1181"/>
              <a:gd name="T3" fmla="*/ 272 h 278"/>
              <a:gd name="T4" fmla="*/ 1175 w 1181"/>
              <a:gd name="T5" fmla="*/ 272 h 278"/>
              <a:gd name="T6" fmla="*/ 1175 w 1181"/>
              <a:gd name="T7" fmla="*/ 6 h 278"/>
              <a:gd name="T8" fmla="*/ 6 w 1181"/>
              <a:gd name="T9" fmla="*/ 6 h 278"/>
              <a:gd name="T10" fmla="*/ 0 w 1181"/>
              <a:gd name="T11" fmla="*/ 0 h 278"/>
              <a:gd name="T12" fmla="*/ 1181 w 1181"/>
              <a:gd name="T13" fmla="*/ 0 h 278"/>
              <a:gd name="T14" fmla="*/ 1181 w 1181"/>
              <a:gd name="T15" fmla="*/ 278 h 278"/>
              <a:gd name="T16" fmla="*/ 0 w 1181"/>
              <a:gd name="T17" fmla="*/ 278 h 278"/>
              <a:gd name="T18" fmla="*/ 0 w 1181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278">
                <a:moveTo>
                  <a:pt x="6" y="6"/>
                </a:moveTo>
                <a:lnTo>
                  <a:pt x="6" y="272"/>
                </a:lnTo>
                <a:lnTo>
                  <a:pt x="1175" y="272"/>
                </a:lnTo>
                <a:lnTo>
                  <a:pt x="1175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1181" y="0"/>
                </a:lnTo>
                <a:lnTo>
                  <a:pt x="1181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Rectangle 56"/>
          <p:cNvSpPr>
            <a:spLocks noChangeArrowheads="1"/>
          </p:cNvSpPr>
          <p:nvPr/>
        </p:nvSpPr>
        <p:spPr bwMode="auto">
          <a:xfrm>
            <a:off x="5170491" y="3460759"/>
            <a:ext cx="187483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Freeform 57"/>
          <p:cNvSpPr>
            <a:spLocks noEditPoints="1"/>
          </p:cNvSpPr>
          <p:nvPr/>
        </p:nvSpPr>
        <p:spPr bwMode="auto">
          <a:xfrm>
            <a:off x="5170491" y="3259146"/>
            <a:ext cx="1416051" cy="207963"/>
          </a:xfrm>
          <a:custGeom>
            <a:avLst/>
            <a:gdLst>
              <a:gd name="T0" fmla="*/ 1 w 892"/>
              <a:gd name="T1" fmla="*/ 1 h 131"/>
              <a:gd name="T2" fmla="*/ 1 w 892"/>
              <a:gd name="T3" fmla="*/ 130 h 131"/>
              <a:gd name="T4" fmla="*/ 891 w 892"/>
              <a:gd name="T5" fmla="*/ 130 h 131"/>
              <a:gd name="T6" fmla="*/ 891 w 892"/>
              <a:gd name="T7" fmla="*/ 1 h 131"/>
              <a:gd name="T8" fmla="*/ 1 w 892"/>
              <a:gd name="T9" fmla="*/ 1 h 131"/>
              <a:gd name="T10" fmla="*/ 0 w 892"/>
              <a:gd name="T11" fmla="*/ 0 h 131"/>
              <a:gd name="T12" fmla="*/ 892 w 892"/>
              <a:gd name="T13" fmla="*/ 0 h 131"/>
              <a:gd name="T14" fmla="*/ 892 w 892"/>
              <a:gd name="T15" fmla="*/ 131 h 131"/>
              <a:gd name="T16" fmla="*/ 0 w 892"/>
              <a:gd name="T17" fmla="*/ 131 h 131"/>
              <a:gd name="T18" fmla="*/ 0 w 892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2" h="131">
                <a:moveTo>
                  <a:pt x="1" y="1"/>
                </a:moveTo>
                <a:lnTo>
                  <a:pt x="1" y="130"/>
                </a:lnTo>
                <a:lnTo>
                  <a:pt x="891" y="130"/>
                </a:lnTo>
                <a:lnTo>
                  <a:pt x="891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892" y="0"/>
                </a:lnTo>
                <a:lnTo>
                  <a:pt x="89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Rectangle 58"/>
          <p:cNvSpPr>
            <a:spLocks noChangeArrowheads="1"/>
          </p:cNvSpPr>
          <p:nvPr/>
        </p:nvSpPr>
        <p:spPr bwMode="auto">
          <a:xfrm>
            <a:off x="3598865" y="3067058"/>
            <a:ext cx="364331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Freeform 59"/>
          <p:cNvSpPr>
            <a:spLocks noEditPoints="1"/>
          </p:cNvSpPr>
          <p:nvPr/>
        </p:nvSpPr>
        <p:spPr bwMode="auto">
          <a:xfrm>
            <a:off x="3598865" y="2865445"/>
            <a:ext cx="974726" cy="207963"/>
          </a:xfrm>
          <a:custGeom>
            <a:avLst/>
            <a:gdLst>
              <a:gd name="T0" fmla="*/ 1 w 614"/>
              <a:gd name="T1" fmla="*/ 1 h 131"/>
              <a:gd name="T2" fmla="*/ 1 w 614"/>
              <a:gd name="T3" fmla="*/ 130 h 131"/>
              <a:gd name="T4" fmla="*/ 613 w 614"/>
              <a:gd name="T5" fmla="*/ 130 h 131"/>
              <a:gd name="T6" fmla="*/ 613 w 614"/>
              <a:gd name="T7" fmla="*/ 1 h 131"/>
              <a:gd name="T8" fmla="*/ 1 w 614"/>
              <a:gd name="T9" fmla="*/ 1 h 131"/>
              <a:gd name="T10" fmla="*/ 0 w 614"/>
              <a:gd name="T11" fmla="*/ 0 h 131"/>
              <a:gd name="T12" fmla="*/ 614 w 614"/>
              <a:gd name="T13" fmla="*/ 0 h 131"/>
              <a:gd name="T14" fmla="*/ 614 w 614"/>
              <a:gd name="T15" fmla="*/ 131 h 131"/>
              <a:gd name="T16" fmla="*/ 0 w 614"/>
              <a:gd name="T17" fmla="*/ 131 h 131"/>
              <a:gd name="T18" fmla="*/ 0 w 614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131">
                <a:moveTo>
                  <a:pt x="1" y="1"/>
                </a:moveTo>
                <a:lnTo>
                  <a:pt x="1" y="130"/>
                </a:lnTo>
                <a:lnTo>
                  <a:pt x="613" y="130"/>
                </a:lnTo>
                <a:lnTo>
                  <a:pt x="613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14" y="0"/>
                </a:lnTo>
                <a:lnTo>
                  <a:pt x="614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Rectangle 60"/>
          <p:cNvSpPr>
            <a:spLocks noChangeArrowheads="1"/>
          </p:cNvSpPr>
          <p:nvPr/>
        </p:nvSpPr>
        <p:spPr bwMode="auto">
          <a:xfrm>
            <a:off x="3402015" y="1985967"/>
            <a:ext cx="550862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Freeform 61"/>
          <p:cNvSpPr>
            <a:spLocks noEditPoints="1"/>
          </p:cNvSpPr>
          <p:nvPr/>
        </p:nvSpPr>
        <p:spPr bwMode="auto">
          <a:xfrm>
            <a:off x="3402015" y="1784354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50 w 651"/>
              <a:gd name="T5" fmla="*/ 130 h 131"/>
              <a:gd name="T6" fmla="*/ 650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50" y="130"/>
                </a:lnTo>
                <a:lnTo>
                  <a:pt x="650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311236" y="2132964"/>
            <a:ext cx="121058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Configuration</a:t>
            </a: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7408073" y="3473459"/>
            <a:ext cx="1435101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Freeform 34"/>
          <p:cNvSpPr>
            <a:spLocks noEditPoints="1"/>
          </p:cNvSpPr>
          <p:nvPr/>
        </p:nvSpPr>
        <p:spPr bwMode="auto">
          <a:xfrm>
            <a:off x="7403311" y="3260734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Freeform 36"/>
          <p:cNvSpPr>
            <a:spLocks noEditPoints="1"/>
          </p:cNvSpPr>
          <p:nvPr/>
        </p:nvSpPr>
        <p:spPr bwMode="auto">
          <a:xfrm>
            <a:off x="7403311" y="3467109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08073" y="3467109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Freeform 38"/>
          <p:cNvSpPr>
            <a:spLocks noEditPoints="1"/>
          </p:cNvSpPr>
          <p:nvPr/>
        </p:nvSpPr>
        <p:spPr bwMode="auto">
          <a:xfrm>
            <a:off x="7408073" y="3265496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7360444" y="3271205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Objective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83384" y="2124086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6782" y="212725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33240" y="212091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Foundation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94103" y="286704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95715" y="3265511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Description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92698" y="3256916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 Elements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614" y="1771332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TDL meta-model</a:t>
            </a:r>
          </a:p>
        </p:txBody>
      </p:sp>
    </p:spTree>
    <p:extLst>
      <p:ext uri="{BB962C8B-B14F-4D97-AF65-F5344CB8AC3E}">
        <p14:creationId xmlns:p14="http://schemas.microsoft.com/office/powerpoint/2010/main" val="225894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Content Placeholder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53149"/>
              </p:ext>
            </p:extLst>
          </p:nvPr>
        </p:nvGraphicFramePr>
        <p:xfrm>
          <a:off x="396875" y="1800000"/>
          <a:ext cx="2794000" cy="23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viselkedés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392490" y="1625604"/>
            <a:ext cx="5534029" cy="25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02015" y="1641479"/>
            <a:ext cx="1031876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3397253" y="1635129"/>
            <a:ext cx="1041401" cy="217488"/>
          </a:xfrm>
          <a:custGeom>
            <a:avLst/>
            <a:gdLst>
              <a:gd name="T0" fmla="*/ 7 w 656"/>
              <a:gd name="T1" fmla="*/ 7 h 137"/>
              <a:gd name="T2" fmla="*/ 7 w 656"/>
              <a:gd name="T3" fmla="*/ 131 h 137"/>
              <a:gd name="T4" fmla="*/ 650 w 656"/>
              <a:gd name="T5" fmla="*/ 131 h 137"/>
              <a:gd name="T6" fmla="*/ 650 w 656"/>
              <a:gd name="T7" fmla="*/ 7 h 137"/>
              <a:gd name="T8" fmla="*/ 7 w 656"/>
              <a:gd name="T9" fmla="*/ 7 h 137"/>
              <a:gd name="T10" fmla="*/ 0 w 656"/>
              <a:gd name="T11" fmla="*/ 0 h 137"/>
              <a:gd name="T12" fmla="*/ 656 w 656"/>
              <a:gd name="T13" fmla="*/ 0 h 137"/>
              <a:gd name="T14" fmla="*/ 656 w 656"/>
              <a:gd name="T15" fmla="*/ 137 h 137"/>
              <a:gd name="T16" fmla="*/ 0 w 656"/>
              <a:gd name="T17" fmla="*/ 137 h 137"/>
              <a:gd name="T18" fmla="*/ 0 w 656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6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6" y="0"/>
                </a:lnTo>
                <a:lnTo>
                  <a:pt x="656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3397253" y="1843092"/>
            <a:ext cx="5508629" cy="2308232"/>
          </a:xfrm>
          <a:custGeom>
            <a:avLst/>
            <a:gdLst>
              <a:gd name="T0" fmla="*/ 7 w 3470"/>
              <a:gd name="T1" fmla="*/ 6 h 1454"/>
              <a:gd name="T2" fmla="*/ 7 w 3470"/>
              <a:gd name="T3" fmla="*/ 1448 h 1454"/>
              <a:gd name="T4" fmla="*/ 3464 w 3470"/>
              <a:gd name="T5" fmla="*/ 1448 h 1454"/>
              <a:gd name="T6" fmla="*/ 3464 w 3470"/>
              <a:gd name="T7" fmla="*/ 6 h 1454"/>
              <a:gd name="T8" fmla="*/ 7 w 3470"/>
              <a:gd name="T9" fmla="*/ 6 h 1454"/>
              <a:gd name="T10" fmla="*/ 0 w 3470"/>
              <a:gd name="T11" fmla="*/ 0 h 1454"/>
              <a:gd name="T12" fmla="*/ 3470 w 3470"/>
              <a:gd name="T13" fmla="*/ 0 h 1454"/>
              <a:gd name="T14" fmla="*/ 3470 w 3470"/>
              <a:gd name="T15" fmla="*/ 1454 h 1454"/>
              <a:gd name="T16" fmla="*/ 0 w 3470"/>
              <a:gd name="T17" fmla="*/ 1454 h 1454"/>
              <a:gd name="T18" fmla="*/ 0 w 347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0" h="1454">
                <a:moveTo>
                  <a:pt x="7" y="6"/>
                </a:moveTo>
                <a:lnTo>
                  <a:pt x="7" y="1448"/>
                </a:lnTo>
                <a:lnTo>
                  <a:pt x="3464" y="1448"/>
                </a:lnTo>
                <a:lnTo>
                  <a:pt x="346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3470" y="0"/>
                </a:lnTo>
                <a:lnTo>
                  <a:pt x="3470" y="1454"/>
                </a:lnTo>
                <a:lnTo>
                  <a:pt x="0" y="1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98865" y="1984380"/>
            <a:ext cx="79533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98865" y="2192343"/>
            <a:ext cx="1001713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3594103" y="1979618"/>
            <a:ext cx="804863" cy="217488"/>
          </a:xfrm>
          <a:custGeom>
            <a:avLst/>
            <a:gdLst>
              <a:gd name="T0" fmla="*/ 6 w 507"/>
              <a:gd name="T1" fmla="*/ 7 h 137"/>
              <a:gd name="T2" fmla="*/ 6 w 507"/>
              <a:gd name="T3" fmla="*/ 130 h 137"/>
              <a:gd name="T4" fmla="*/ 501 w 507"/>
              <a:gd name="T5" fmla="*/ 130 h 137"/>
              <a:gd name="T6" fmla="*/ 501 w 507"/>
              <a:gd name="T7" fmla="*/ 7 h 137"/>
              <a:gd name="T8" fmla="*/ 6 w 507"/>
              <a:gd name="T9" fmla="*/ 7 h 137"/>
              <a:gd name="T10" fmla="*/ 0 w 507"/>
              <a:gd name="T11" fmla="*/ 0 h 137"/>
              <a:gd name="T12" fmla="*/ 507 w 507"/>
              <a:gd name="T13" fmla="*/ 0 h 137"/>
              <a:gd name="T14" fmla="*/ 507 w 507"/>
              <a:gd name="T15" fmla="*/ 137 h 137"/>
              <a:gd name="T16" fmla="*/ 0 w 507"/>
              <a:gd name="T17" fmla="*/ 137 h 137"/>
              <a:gd name="T18" fmla="*/ 0 w 50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7" h="137">
                <a:moveTo>
                  <a:pt x="6" y="7"/>
                </a:moveTo>
                <a:lnTo>
                  <a:pt x="6" y="130"/>
                </a:lnTo>
                <a:lnTo>
                  <a:pt x="501" y="130"/>
                </a:lnTo>
                <a:lnTo>
                  <a:pt x="50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507" y="0"/>
                </a:lnTo>
                <a:lnTo>
                  <a:pt x="50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594103" y="2185993"/>
            <a:ext cx="1001713" cy="384176"/>
          </a:xfrm>
          <a:custGeom>
            <a:avLst/>
            <a:gdLst>
              <a:gd name="T0" fmla="*/ 6 w 631"/>
              <a:gd name="T1" fmla="*/ 7 h 242"/>
              <a:gd name="T2" fmla="*/ 6 w 631"/>
              <a:gd name="T3" fmla="*/ 235 h 242"/>
              <a:gd name="T4" fmla="*/ 624 w 631"/>
              <a:gd name="T5" fmla="*/ 235 h 242"/>
              <a:gd name="T6" fmla="*/ 624 w 631"/>
              <a:gd name="T7" fmla="*/ 7 h 242"/>
              <a:gd name="T8" fmla="*/ 6 w 631"/>
              <a:gd name="T9" fmla="*/ 7 h 242"/>
              <a:gd name="T10" fmla="*/ 0 w 631"/>
              <a:gd name="T11" fmla="*/ 0 h 242"/>
              <a:gd name="T12" fmla="*/ 631 w 631"/>
              <a:gd name="T13" fmla="*/ 0 h 242"/>
              <a:gd name="T14" fmla="*/ 631 w 631"/>
              <a:gd name="T15" fmla="*/ 242 h 242"/>
              <a:gd name="T16" fmla="*/ 0 w 631"/>
              <a:gd name="T17" fmla="*/ 242 h 242"/>
              <a:gd name="T18" fmla="*/ 0 w 631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242">
                <a:moveTo>
                  <a:pt x="6" y="7"/>
                </a:moveTo>
                <a:lnTo>
                  <a:pt x="6" y="235"/>
                </a:lnTo>
                <a:lnTo>
                  <a:pt x="624" y="235"/>
                </a:lnTo>
                <a:lnTo>
                  <a:pt x="624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31" y="0"/>
                </a:lnTo>
                <a:lnTo>
                  <a:pt x="631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98865" y="2185993"/>
            <a:ext cx="1001713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3598865" y="1984380"/>
            <a:ext cx="796926" cy="209551"/>
          </a:xfrm>
          <a:custGeom>
            <a:avLst/>
            <a:gdLst>
              <a:gd name="T0" fmla="*/ 1 w 502"/>
              <a:gd name="T1" fmla="*/ 2 h 132"/>
              <a:gd name="T2" fmla="*/ 1 w 502"/>
              <a:gd name="T3" fmla="*/ 131 h 132"/>
              <a:gd name="T4" fmla="*/ 501 w 502"/>
              <a:gd name="T5" fmla="*/ 131 h 132"/>
              <a:gd name="T6" fmla="*/ 501 w 502"/>
              <a:gd name="T7" fmla="*/ 2 h 132"/>
              <a:gd name="T8" fmla="*/ 1 w 502"/>
              <a:gd name="T9" fmla="*/ 2 h 132"/>
              <a:gd name="T10" fmla="*/ 0 w 502"/>
              <a:gd name="T11" fmla="*/ 0 h 132"/>
              <a:gd name="T12" fmla="*/ 502 w 502"/>
              <a:gd name="T13" fmla="*/ 0 h 132"/>
              <a:gd name="T14" fmla="*/ 502 w 502"/>
              <a:gd name="T15" fmla="*/ 132 h 132"/>
              <a:gd name="T16" fmla="*/ 0 w 502"/>
              <a:gd name="T17" fmla="*/ 132 h 132"/>
              <a:gd name="T18" fmla="*/ 0 w 50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2" h="132">
                <a:moveTo>
                  <a:pt x="1" y="2"/>
                </a:moveTo>
                <a:lnTo>
                  <a:pt x="1" y="131"/>
                </a:lnTo>
                <a:lnTo>
                  <a:pt x="501" y="131"/>
                </a:lnTo>
                <a:lnTo>
                  <a:pt x="501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502" y="0"/>
                </a:lnTo>
                <a:lnTo>
                  <a:pt x="502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775205" y="1984380"/>
            <a:ext cx="441325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75205" y="2192343"/>
            <a:ext cx="1335088" cy="392114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770442" y="1979618"/>
            <a:ext cx="450850" cy="217488"/>
          </a:xfrm>
          <a:custGeom>
            <a:avLst/>
            <a:gdLst>
              <a:gd name="T0" fmla="*/ 6 w 284"/>
              <a:gd name="T1" fmla="*/ 7 h 137"/>
              <a:gd name="T2" fmla="*/ 6 w 284"/>
              <a:gd name="T3" fmla="*/ 130 h 137"/>
              <a:gd name="T4" fmla="*/ 278 w 284"/>
              <a:gd name="T5" fmla="*/ 130 h 137"/>
              <a:gd name="T6" fmla="*/ 278 w 284"/>
              <a:gd name="T7" fmla="*/ 7 h 137"/>
              <a:gd name="T8" fmla="*/ 6 w 284"/>
              <a:gd name="T9" fmla="*/ 7 h 137"/>
              <a:gd name="T10" fmla="*/ 0 w 284"/>
              <a:gd name="T11" fmla="*/ 0 h 137"/>
              <a:gd name="T12" fmla="*/ 284 w 284"/>
              <a:gd name="T13" fmla="*/ 0 h 137"/>
              <a:gd name="T14" fmla="*/ 284 w 284"/>
              <a:gd name="T15" fmla="*/ 137 h 137"/>
              <a:gd name="T16" fmla="*/ 0 w 284"/>
              <a:gd name="T17" fmla="*/ 137 h 137"/>
              <a:gd name="T18" fmla="*/ 0 w 284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37">
                <a:moveTo>
                  <a:pt x="6" y="7"/>
                </a:moveTo>
                <a:lnTo>
                  <a:pt x="6" y="130"/>
                </a:lnTo>
                <a:lnTo>
                  <a:pt x="278" y="130"/>
                </a:lnTo>
                <a:lnTo>
                  <a:pt x="278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284" y="0"/>
                </a:lnTo>
                <a:lnTo>
                  <a:pt x="284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770442" y="2185993"/>
            <a:ext cx="1335088" cy="393701"/>
          </a:xfrm>
          <a:custGeom>
            <a:avLst/>
            <a:gdLst>
              <a:gd name="T0" fmla="*/ 6 w 841"/>
              <a:gd name="T1" fmla="*/ 7 h 248"/>
              <a:gd name="T2" fmla="*/ 6 w 841"/>
              <a:gd name="T3" fmla="*/ 242 h 248"/>
              <a:gd name="T4" fmla="*/ 835 w 841"/>
              <a:gd name="T5" fmla="*/ 242 h 248"/>
              <a:gd name="T6" fmla="*/ 835 w 841"/>
              <a:gd name="T7" fmla="*/ 7 h 248"/>
              <a:gd name="T8" fmla="*/ 6 w 841"/>
              <a:gd name="T9" fmla="*/ 7 h 248"/>
              <a:gd name="T10" fmla="*/ 0 w 841"/>
              <a:gd name="T11" fmla="*/ 0 h 248"/>
              <a:gd name="T12" fmla="*/ 841 w 841"/>
              <a:gd name="T13" fmla="*/ 0 h 248"/>
              <a:gd name="T14" fmla="*/ 841 w 841"/>
              <a:gd name="T15" fmla="*/ 248 h 248"/>
              <a:gd name="T16" fmla="*/ 0 w 841"/>
              <a:gd name="T17" fmla="*/ 248 h 248"/>
              <a:gd name="T18" fmla="*/ 0 w 841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248">
                <a:moveTo>
                  <a:pt x="6" y="7"/>
                </a:moveTo>
                <a:lnTo>
                  <a:pt x="6" y="242"/>
                </a:lnTo>
                <a:lnTo>
                  <a:pt x="835" y="242"/>
                </a:lnTo>
                <a:lnTo>
                  <a:pt x="835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41" y="0"/>
                </a:lnTo>
                <a:lnTo>
                  <a:pt x="841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775205" y="2185993"/>
            <a:ext cx="13350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4775205" y="1984380"/>
            <a:ext cx="442913" cy="209551"/>
          </a:xfrm>
          <a:custGeom>
            <a:avLst/>
            <a:gdLst>
              <a:gd name="T0" fmla="*/ 1 w 279"/>
              <a:gd name="T1" fmla="*/ 2 h 132"/>
              <a:gd name="T2" fmla="*/ 1 w 279"/>
              <a:gd name="T3" fmla="*/ 131 h 132"/>
              <a:gd name="T4" fmla="*/ 278 w 279"/>
              <a:gd name="T5" fmla="*/ 131 h 132"/>
              <a:gd name="T6" fmla="*/ 278 w 279"/>
              <a:gd name="T7" fmla="*/ 2 h 132"/>
              <a:gd name="T8" fmla="*/ 1 w 279"/>
              <a:gd name="T9" fmla="*/ 2 h 132"/>
              <a:gd name="T10" fmla="*/ 0 w 279"/>
              <a:gd name="T11" fmla="*/ 0 h 132"/>
              <a:gd name="T12" fmla="*/ 279 w 279"/>
              <a:gd name="T13" fmla="*/ 0 h 132"/>
              <a:gd name="T14" fmla="*/ 279 w 279"/>
              <a:gd name="T15" fmla="*/ 132 h 132"/>
              <a:gd name="T16" fmla="*/ 0 w 279"/>
              <a:gd name="T17" fmla="*/ 132 h 132"/>
              <a:gd name="T18" fmla="*/ 0 w 279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132">
                <a:moveTo>
                  <a:pt x="1" y="2"/>
                </a:moveTo>
                <a:lnTo>
                  <a:pt x="1" y="131"/>
                </a:lnTo>
                <a:lnTo>
                  <a:pt x="278" y="131"/>
                </a:lnTo>
                <a:lnTo>
                  <a:pt x="278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79" y="0"/>
                </a:lnTo>
                <a:lnTo>
                  <a:pt x="279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248406" y="1984380"/>
            <a:ext cx="47148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248406" y="2192343"/>
            <a:ext cx="992188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243643" y="1979618"/>
            <a:ext cx="481013" cy="217488"/>
          </a:xfrm>
          <a:custGeom>
            <a:avLst/>
            <a:gdLst>
              <a:gd name="T0" fmla="*/ 6 w 303"/>
              <a:gd name="T1" fmla="*/ 7 h 137"/>
              <a:gd name="T2" fmla="*/ 6 w 303"/>
              <a:gd name="T3" fmla="*/ 130 h 137"/>
              <a:gd name="T4" fmla="*/ 297 w 303"/>
              <a:gd name="T5" fmla="*/ 130 h 137"/>
              <a:gd name="T6" fmla="*/ 297 w 303"/>
              <a:gd name="T7" fmla="*/ 7 h 137"/>
              <a:gd name="T8" fmla="*/ 6 w 303"/>
              <a:gd name="T9" fmla="*/ 7 h 137"/>
              <a:gd name="T10" fmla="*/ 0 w 303"/>
              <a:gd name="T11" fmla="*/ 0 h 137"/>
              <a:gd name="T12" fmla="*/ 303 w 303"/>
              <a:gd name="T13" fmla="*/ 0 h 137"/>
              <a:gd name="T14" fmla="*/ 303 w 303"/>
              <a:gd name="T15" fmla="*/ 137 h 137"/>
              <a:gd name="T16" fmla="*/ 0 w 303"/>
              <a:gd name="T17" fmla="*/ 137 h 137"/>
              <a:gd name="T18" fmla="*/ 0 w 30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" h="137">
                <a:moveTo>
                  <a:pt x="6" y="7"/>
                </a:moveTo>
                <a:lnTo>
                  <a:pt x="6" y="130"/>
                </a:lnTo>
                <a:lnTo>
                  <a:pt x="297" y="130"/>
                </a:lnTo>
                <a:lnTo>
                  <a:pt x="2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303" y="0"/>
                </a:lnTo>
                <a:lnTo>
                  <a:pt x="30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6243643" y="2185993"/>
            <a:ext cx="992188" cy="384176"/>
          </a:xfrm>
          <a:custGeom>
            <a:avLst/>
            <a:gdLst>
              <a:gd name="T0" fmla="*/ 6 w 625"/>
              <a:gd name="T1" fmla="*/ 7 h 279"/>
              <a:gd name="T2" fmla="*/ 6 w 625"/>
              <a:gd name="T3" fmla="*/ 272 h 279"/>
              <a:gd name="T4" fmla="*/ 619 w 625"/>
              <a:gd name="T5" fmla="*/ 272 h 279"/>
              <a:gd name="T6" fmla="*/ 619 w 625"/>
              <a:gd name="T7" fmla="*/ 7 h 279"/>
              <a:gd name="T8" fmla="*/ 6 w 625"/>
              <a:gd name="T9" fmla="*/ 7 h 279"/>
              <a:gd name="T10" fmla="*/ 0 w 625"/>
              <a:gd name="T11" fmla="*/ 0 h 279"/>
              <a:gd name="T12" fmla="*/ 625 w 625"/>
              <a:gd name="T13" fmla="*/ 0 h 279"/>
              <a:gd name="T14" fmla="*/ 625 w 625"/>
              <a:gd name="T15" fmla="*/ 279 h 279"/>
              <a:gd name="T16" fmla="*/ 0 w 625"/>
              <a:gd name="T17" fmla="*/ 279 h 279"/>
              <a:gd name="T18" fmla="*/ 0 w 625"/>
              <a:gd name="T1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5" h="279">
                <a:moveTo>
                  <a:pt x="6" y="7"/>
                </a:moveTo>
                <a:lnTo>
                  <a:pt x="6" y="272"/>
                </a:lnTo>
                <a:lnTo>
                  <a:pt x="619" y="272"/>
                </a:lnTo>
                <a:lnTo>
                  <a:pt x="619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25" y="0"/>
                </a:lnTo>
                <a:lnTo>
                  <a:pt x="62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248406" y="2185993"/>
            <a:ext cx="9921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6248406" y="1984380"/>
            <a:ext cx="473075" cy="209551"/>
          </a:xfrm>
          <a:custGeom>
            <a:avLst/>
            <a:gdLst>
              <a:gd name="T0" fmla="*/ 1 w 298"/>
              <a:gd name="T1" fmla="*/ 2 h 132"/>
              <a:gd name="T2" fmla="*/ 1 w 298"/>
              <a:gd name="T3" fmla="*/ 131 h 132"/>
              <a:gd name="T4" fmla="*/ 297 w 298"/>
              <a:gd name="T5" fmla="*/ 131 h 132"/>
              <a:gd name="T6" fmla="*/ 297 w 298"/>
              <a:gd name="T7" fmla="*/ 2 h 132"/>
              <a:gd name="T8" fmla="*/ 1 w 298"/>
              <a:gd name="T9" fmla="*/ 2 h 132"/>
              <a:gd name="T10" fmla="*/ 0 w 298"/>
              <a:gd name="T11" fmla="*/ 0 h 132"/>
              <a:gd name="T12" fmla="*/ 298 w 298"/>
              <a:gd name="T13" fmla="*/ 0 h 132"/>
              <a:gd name="T14" fmla="*/ 298 w 298"/>
              <a:gd name="T15" fmla="*/ 132 h 132"/>
              <a:gd name="T16" fmla="*/ 0 w 298"/>
              <a:gd name="T17" fmla="*/ 132 h 132"/>
              <a:gd name="T18" fmla="*/ 0 w 29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132">
                <a:moveTo>
                  <a:pt x="1" y="2"/>
                </a:moveTo>
                <a:lnTo>
                  <a:pt x="1" y="131"/>
                </a:lnTo>
                <a:lnTo>
                  <a:pt x="297" y="131"/>
                </a:lnTo>
                <a:lnTo>
                  <a:pt x="29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98" y="0"/>
                </a:lnTo>
                <a:lnTo>
                  <a:pt x="29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358865" y="2192344"/>
            <a:ext cx="1435101" cy="3778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7354103" y="1979618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36"/>
          <p:cNvSpPr>
            <a:spLocks noEditPoints="1"/>
          </p:cNvSpPr>
          <p:nvPr/>
        </p:nvSpPr>
        <p:spPr bwMode="auto">
          <a:xfrm>
            <a:off x="7354103" y="2185993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7358865" y="2185993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7358865" y="1984380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3598865" y="2928945"/>
            <a:ext cx="3643315" cy="10810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3594103" y="2717807"/>
            <a:ext cx="982663" cy="215901"/>
          </a:xfrm>
          <a:custGeom>
            <a:avLst/>
            <a:gdLst>
              <a:gd name="T0" fmla="*/ 6 w 619"/>
              <a:gd name="T1" fmla="*/ 6 h 136"/>
              <a:gd name="T2" fmla="*/ 6 w 619"/>
              <a:gd name="T3" fmla="*/ 130 h 136"/>
              <a:gd name="T4" fmla="*/ 613 w 619"/>
              <a:gd name="T5" fmla="*/ 130 h 136"/>
              <a:gd name="T6" fmla="*/ 613 w 619"/>
              <a:gd name="T7" fmla="*/ 6 h 136"/>
              <a:gd name="T8" fmla="*/ 6 w 619"/>
              <a:gd name="T9" fmla="*/ 6 h 136"/>
              <a:gd name="T10" fmla="*/ 0 w 619"/>
              <a:gd name="T11" fmla="*/ 0 h 136"/>
              <a:gd name="T12" fmla="*/ 619 w 619"/>
              <a:gd name="T13" fmla="*/ 0 h 136"/>
              <a:gd name="T14" fmla="*/ 619 w 619"/>
              <a:gd name="T15" fmla="*/ 136 h 136"/>
              <a:gd name="T16" fmla="*/ 0 w 619"/>
              <a:gd name="T17" fmla="*/ 136 h 136"/>
              <a:gd name="T18" fmla="*/ 0 w 619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9" h="136">
                <a:moveTo>
                  <a:pt x="6" y="6"/>
                </a:moveTo>
                <a:lnTo>
                  <a:pt x="6" y="130"/>
                </a:lnTo>
                <a:lnTo>
                  <a:pt x="613" y="130"/>
                </a:lnTo>
                <a:lnTo>
                  <a:pt x="613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619" y="0"/>
                </a:lnTo>
                <a:lnTo>
                  <a:pt x="619" y="136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43"/>
          <p:cNvSpPr>
            <a:spLocks noEditPoints="1"/>
          </p:cNvSpPr>
          <p:nvPr/>
        </p:nvSpPr>
        <p:spPr bwMode="auto">
          <a:xfrm>
            <a:off x="3594103" y="2924183"/>
            <a:ext cx="3643315" cy="1079503"/>
          </a:xfrm>
          <a:custGeom>
            <a:avLst/>
            <a:gdLst>
              <a:gd name="T0" fmla="*/ 6 w 2295"/>
              <a:gd name="T1" fmla="*/ 6 h 680"/>
              <a:gd name="T2" fmla="*/ 6 w 2295"/>
              <a:gd name="T3" fmla="*/ 674 h 680"/>
              <a:gd name="T4" fmla="*/ 2289 w 2295"/>
              <a:gd name="T5" fmla="*/ 674 h 680"/>
              <a:gd name="T6" fmla="*/ 2289 w 2295"/>
              <a:gd name="T7" fmla="*/ 6 h 680"/>
              <a:gd name="T8" fmla="*/ 6 w 2295"/>
              <a:gd name="T9" fmla="*/ 6 h 680"/>
              <a:gd name="T10" fmla="*/ 0 w 2295"/>
              <a:gd name="T11" fmla="*/ 0 h 680"/>
              <a:gd name="T12" fmla="*/ 2295 w 2295"/>
              <a:gd name="T13" fmla="*/ 0 h 680"/>
              <a:gd name="T14" fmla="*/ 2295 w 2295"/>
              <a:gd name="T15" fmla="*/ 680 h 680"/>
              <a:gd name="T16" fmla="*/ 0 w 2295"/>
              <a:gd name="T17" fmla="*/ 680 h 680"/>
              <a:gd name="T18" fmla="*/ 0 w 2295"/>
              <a:gd name="T19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5" h="680">
                <a:moveTo>
                  <a:pt x="6" y="6"/>
                </a:moveTo>
                <a:lnTo>
                  <a:pt x="6" y="674"/>
                </a:lnTo>
                <a:lnTo>
                  <a:pt x="2289" y="674"/>
                </a:lnTo>
                <a:lnTo>
                  <a:pt x="228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2295" y="0"/>
                </a:lnTo>
                <a:lnTo>
                  <a:pt x="2295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795715" y="3116271"/>
            <a:ext cx="1030288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3795715" y="3322647"/>
            <a:ext cx="1236663" cy="441326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3789365" y="3109921"/>
            <a:ext cx="1042988" cy="217488"/>
          </a:xfrm>
          <a:custGeom>
            <a:avLst/>
            <a:gdLst>
              <a:gd name="T0" fmla="*/ 7 w 657"/>
              <a:gd name="T1" fmla="*/ 7 h 137"/>
              <a:gd name="T2" fmla="*/ 7 w 657"/>
              <a:gd name="T3" fmla="*/ 131 h 137"/>
              <a:gd name="T4" fmla="*/ 650 w 657"/>
              <a:gd name="T5" fmla="*/ 131 h 137"/>
              <a:gd name="T6" fmla="*/ 650 w 657"/>
              <a:gd name="T7" fmla="*/ 7 h 137"/>
              <a:gd name="T8" fmla="*/ 7 w 657"/>
              <a:gd name="T9" fmla="*/ 7 h 137"/>
              <a:gd name="T10" fmla="*/ 0 w 657"/>
              <a:gd name="T11" fmla="*/ 0 h 137"/>
              <a:gd name="T12" fmla="*/ 657 w 657"/>
              <a:gd name="T13" fmla="*/ 0 h 137"/>
              <a:gd name="T14" fmla="*/ 657 w 657"/>
              <a:gd name="T15" fmla="*/ 137 h 137"/>
              <a:gd name="T16" fmla="*/ 0 w 657"/>
              <a:gd name="T17" fmla="*/ 137 h 137"/>
              <a:gd name="T18" fmla="*/ 0 w 65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7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7" y="0"/>
                </a:lnTo>
                <a:lnTo>
                  <a:pt x="65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3789365" y="3317884"/>
            <a:ext cx="1238251" cy="441326"/>
          </a:xfrm>
          <a:custGeom>
            <a:avLst/>
            <a:gdLst>
              <a:gd name="T0" fmla="*/ 7 w 780"/>
              <a:gd name="T1" fmla="*/ 6 h 278"/>
              <a:gd name="T2" fmla="*/ 7 w 780"/>
              <a:gd name="T3" fmla="*/ 272 h 278"/>
              <a:gd name="T4" fmla="*/ 774 w 780"/>
              <a:gd name="T5" fmla="*/ 272 h 278"/>
              <a:gd name="T6" fmla="*/ 774 w 780"/>
              <a:gd name="T7" fmla="*/ 6 h 278"/>
              <a:gd name="T8" fmla="*/ 7 w 780"/>
              <a:gd name="T9" fmla="*/ 6 h 278"/>
              <a:gd name="T10" fmla="*/ 0 w 780"/>
              <a:gd name="T11" fmla="*/ 0 h 278"/>
              <a:gd name="T12" fmla="*/ 780 w 780"/>
              <a:gd name="T13" fmla="*/ 0 h 278"/>
              <a:gd name="T14" fmla="*/ 780 w 780"/>
              <a:gd name="T15" fmla="*/ 278 h 278"/>
              <a:gd name="T16" fmla="*/ 0 w 780"/>
              <a:gd name="T17" fmla="*/ 278 h 278"/>
              <a:gd name="T18" fmla="*/ 0 w 780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278">
                <a:moveTo>
                  <a:pt x="7" y="6"/>
                </a:moveTo>
                <a:lnTo>
                  <a:pt x="7" y="272"/>
                </a:lnTo>
                <a:lnTo>
                  <a:pt x="774" y="272"/>
                </a:lnTo>
                <a:lnTo>
                  <a:pt x="77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780" y="0"/>
                </a:lnTo>
                <a:lnTo>
                  <a:pt x="780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795715" y="3317884"/>
            <a:ext cx="1236663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3795715" y="3116271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49 w 651"/>
              <a:gd name="T5" fmla="*/ 130 h 131"/>
              <a:gd name="T6" fmla="*/ 649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49" y="130"/>
                </a:lnTo>
                <a:lnTo>
                  <a:pt x="649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170491" y="3116271"/>
            <a:ext cx="1414464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5170491" y="3322647"/>
            <a:ext cx="1874839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53"/>
          <p:cNvSpPr>
            <a:spLocks noEditPoints="1"/>
          </p:cNvSpPr>
          <p:nvPr/>
        </p:nvSpPr>
        <p:spPr bwMode="auto">
          <a:xfrm>
            <a:off x="5165729" y="3109921"/>
            <a:ext cx="1423989" cy="217488"/>
          </a:xfrm>
          <a:custGeom>
            <a:avLst/>
            <a:gdLst>
              <a:gd name="T0" fmla="*/ 6 w 897"/>
              <a:gd name="T1" fmla="*/ 7 h 137"/>
              <a:gd name="T2" fmla="*/ 6 w 897"/>
              <a:gd name="T3" fmla="*/ 131 h 137"/>
              <a:gd name="T4" fmla="*/ 891 w 897"/>
              <a:gd name="T5" fmla="*/ 131 h 137"/>
              <a:gd name="T6" fmla="*/ 891 w 897"/>
              <a:gd name="T7" fmla="*/ 7 h 137"/>
              <a:gd name="T8" fmla="*/ 6 w 897"/>
              <a:gd name="T9" fmla="*/ 7 h 137"/>
              <a:gd name="T10" fmla="*/ 0 w 897"/>
              <a:gd name="T11" fmla="*/ 0 h 137"/>
              <a:gd name="T12" fmla="*/ 897 w 897"/>
              <a:gd name="T13" fmla="*/ 0 h 137"/>
              <a:gd name="T14" fmla="*/ 897 w 897"/>
              <a:gd name="T15" fmla="*/ 137 h 137"/>
              <a:gd name="T16" fmla="*/ 0 w 897"/>
              <a:gd name="T17" fmla="*/ 137 h 137"/>
              <a:gd name="T18" fmla="*/ 0 w 89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7" h="137">
                <a:moveTo>
                  <a:pt x="6" y="7"/>
                </a:moveTo>
                <a:lnTo>
                  <a:pt x="6" y="131"/>
                </a:lnTo>
                <a:lnTo>
                  <a:pt x="891" y="131"/>
                </a:lnTo>
                <a:lnTo>
                  <a:pt x="89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97" y="0"/>
                </a:lnTo>
                <a:lnTo>
                  <a:pt x="89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5165729" y="3317884"/>
            <a:ext cx="1874839" cy="441326"/>
          </a:xfrm>
          <a:custGeom>
            <a:avLst/>
            <a:gdLst>
              <a:gd name="T0" fmla="*/ 6 w 1181"/>
              <a:gd name="T1" fmla="*/ 6 h 278"/>
              <a:gd name="T2" fmla="*/ 6 w 1181"/>
              <a:gd name="T3" fmla="*/ 272 h 278"/>
              <a:gd name="T4" fmla="*/ 1175 w 1181"/>
              <a:gd name="T5" fmla="*/ 272 h 278"/>
              <a:gd name="T6" fmla="*/ 1175 w 1181"/>
              <a:gd name="T7" fmla="*/ 6 h 278"/>
              <a:gd name="T8" fmla="*/ 6 w 1181"/>
              <a:gd name="T9" fmla="*/ 6 h 278"/>
              <a:gd name="T10" fmla="*/ 0 w 1181"/>
              <a:gd name="T11" fmla="*/ 0 h 278"/>
              <a:gd name="T12" fmla="*/ 1181 w 1181"/>
              <a:gd name="T13" fmla="*/ 0 h 278"/>
              <a:gd name="T14" fmla="*/ 1181 w 1181"/>
              <a:gd name="T15" fmla="*/ 278 h 278"/>
              <a:gd name="T16" fmla="*/ 0 w 1181"/>
              <a:gd name="T17" fmla="*/ 278 h 278"/>
              <a:gd name="T18" fmla="*/ 0 w 1181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278">
                <a:moveTo>
                  <a:pt x="6" y="6"/>
                </a:moveTo>
                <a:lnTo>
                  <a:pt x="6" y="272"/>
                </a:lnTo>
                <a:lnTo>
                  <a:pt x="1175" y="272"/>
                </a:lnTo>
                <a:lnTo>
                  <a:pt x="1175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1181" y="0"/>
                </a:lnTo>
                <a:lnTo>
                  <a:pt x="1181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5170491" y="3317884"/>
            <a:ext cx="187483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5170491" y="3116271"/>
            <a:ext cx="1416051" cy="207963"/>
          </a:xfrm>
          <a:custGeom>
            <a:avLst/>
            <a:gdLst>
              <a:gd name="T0" fmla="*/ 1 w 892"/>
              <a:gd name="T1" fmla="*/ 1 h 131"/>
              <a:gd name="T2" fmla="*/ 1 w 892"/>
              <a:gd name="T3" fmla="*/ 130 h 131"/>
              <a:gd name="T4" fmla="*/ 891 w 892"/>
              <a:gd name="T5" fmla="*/ 130 h 131"/>
              <a:gd name="T6" fmla="*/ 891 w 892"/>
              <a:gd name="T7" fmla="*/ 1 h 131"/>
              <a:gd name="T8" fmla="*/ 1 w 892"/>
              <a:gd name="T9" fmla="*/ 1 h 131"/>
              <a:gd name="T10" fmla="*/ 0 w 892"/>
              <a:gd name="T11" fmla="*/ 0 h 131"/>
              <a:gd name="T12" fmla="*/ 892 w 892"/>
              <a:gd name="T13" fmla="*/ 0 h 131"/>
              <a:gd name="T14" fmla="*/ 892 w 892"/>
              <a:gd name="T15" fmla="*/ 131 h 131"/>
              <a:gd name="T16" fmla="*/ 0 w 892"/>
              <a:gd name="T17" fmla="*/ 131 h 131"/>
              <a:gd name="T18" fmla="*/ 0 w 892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2" h="131">
                <a:moveTo>
                  <a:pt x="1" y="1"/>
                </a:moveTo>
                <a:lnTo>
                  <a:pt x="1" y="130"/>
                </a:lnTo>
                <a:lnTo>
                  <a:pt x="891" y="130"/>
                </a:lnTo>
                <a:lnTo>
                  <a:pt x="891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892" y="0"/>
                </a:lnTo>
                <a:lnTo>
                  <a:pt x="89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598865" y="2924183"/>
            <a:ext cx="364331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3598865" y="2722570"/>
            <a:ext cx="974726" cy="207963"/>
          </a:xfrm>
          <a:custGeom>
            <a:avLst/>
            <a:gdLst>
              <a:gd name="T0" fmla="*/ 1 w 614"/>
              <a:gd name="T1" fmla="*/ 1 h 131"/>
              <a:gd name="T2" fmla="*/ 1 w 614"/>
              <a:gd name="T3" fmla="*/ 130 h 131"/>
              <a:gd name="T4" fmla="*/ 613 w 614"/>
              <a:gd name="T5" fmla="*/ 130 h 131"/>
              <a:gd name="T6" fmla="*/ 613 w 614"/>
              <a:gd name="T7" fmla="*/ 1 h 131"/>
              <a:gd name="T8" fmla="*/ 1 w 614"/>
              <a:gd name="T9" fmla="*/ 1 h 131"/>
              <a:gd name="T10" fmla="*/ 0 w 614"/>
              <a:gd name="T11" fmla="*/ 0 h 131"/>
              <a:gd name="T12" fmla="*/ 614 w 614"/>
              <a:gd name="T13" fmla="*/ 0 h 131"/>
              <a:gd name="T14" fmla="*/ 614 w 614"/>
              <a:gd name="T15" fmla="*/ 131 h 131"/>
              <a:gd name="T16" fmla="*/ 0 w 614"/>
              <a:gd name="T17" fmla="*/ 131 h 131"/>
              <a:gd name="T18" fmla="*/ 0 w 614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131">
                <a:moveTo>
                  <a:pt x="1" y="1"/>
                </a:moveTo>
                <a:lnTo>
                  <a:pt x="1" y="130"/>
                </a:lnTo>
                <a:lnTo>
                  <a:pt x="613" y="130"/>
                </a:lnTo>
                <a:lnTo>
                  <a:pt x="613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14" y="0"/>
                </a:lnTo>
                <a:lnTo>
                  <a:pt x="614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3402015" y="1843092"/>
            <a:ext cx="550862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Freeform 61"/>
          <p:cNvSpPr>
            <a:spLocks noEditPoints="1"/>
          </p:cNvSpPr>
          <p:nvPr/>
        </p:nvSpPr>
        <p:spPr bwMode="auto">
          <a:xfrm>
            <a:off x="3402015" y="1641479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50 w 651"/>
              <a:gd name="T5" fmla="*/ 130 h 131"/>
              <a:gd name="T6" fmla="*/ 650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50" y="130"/>
                </a:lnTo>
                <a:lnTo>
                  <a:pt x="650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311236" y="1990089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Configuration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7408073" y="3330584"/>
            <a:ext cx="1435101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7403311" y="3117859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Freeform 36"/>
          <p:cNvSpPr>
            <a:spLocks noEditPoints="1"/>
          </p:cNvSpPr>
          <p:nvPr/>
        </p:nvSpPr>
        <p:spPr bwMode="auto">
          <a:xfrm>
            <a:off x="7403311" y="3324234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7408073" y="3324234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38"/>
          <p:cNvSpPr>
            <a:spLocks noEditPoints="1"/>
          </p:cNvSpPr>
          <p:nvPr/>
        </p:nvSpPr>
        <p:spPr bwMode="auto">
          <a:xfrm>
            <a:off x="7408073" y="3122621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360444" y="3128330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Objective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3384" y="1981211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66782" y="1984380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33240" y="1978036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Foundation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4103" y="2724165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5715" y="3122636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Description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2698" y="3114041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 Elements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6614" y="1628457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TDL meta-model</a:t>
            </a:r>
          </a:p>
        </p:txBody>
      </p:sp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3909398874"/>
              </p:ext>
            </p:extLst>
          </p:nvPr>
        </p:nvGraphicFramePr>
        <p:xfrm>
          <a:off x="462518" y="4310074"/>
          <a:ext cx="7281396" cy="202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366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21721"/>
              </p:ext>
            </p:extLst>
          </p:nvPr>
        </p:nvGraphicFramePr>
        <p:xfrm>
          <a:off x="393701" y="1656143"/>
          <a:ext cx="3350969" cy="439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viselkedés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943353" y="1718477"/>
            <a:ext cx="4992691" cy="2405864"/>
            <a:chOff x="3376614" y="1771332"/>
            <a:chExt cx="5534030" cy="252286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02015" y="1784354"/>
              <a:ext cx="1031876" cy="2063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397253" y="1778004"/>
              <a:ext cx="1041401" cy="217488"/>
            </a:xfrm>
            <a:custGeom>
              <a:avLst/>
              <a:gdLst>
                <a:gd name="T0" fmla="*/ 7 w 656"/>
                <a:gd name="T1" fmla="*/ 7 h 137"/>
                <a:gd name="T2" fmla="*/ 7 w 656"/>
                <a:gd name="T3" fmla="*/ 131 h 137"/>
                <a:gd name="T4" fmla="*/ 650 w 656"/>
                <a:gd name="T5" fmla="*/ 131 h 137"/>
                <a:gd name="T6" fmla="*/ 650 w 656"/>
                <a:gd name="T7" fmla="*/ 7 h 137"/>
                <a:gd name="T8" fmla="*/ 7 w 656"/>
                <a:gd name="T9" fmla="*/ 7 h 137"/>
                <a:gd name="T10" fmla="*/ 0 w 656"/>
                <a:gd name="T11" fmla="*/ 0 h 137"/>
                <a:gd name="T12" fmla="*/ 656 w 656"/>
                <a:gd name="T13" fmla="*/ 0 h 137"/>
                <a:gd name="T14" fmla="*/ 656 w 656"/>
                <a:gd name="T15" fmla="*/ 137 h 137"/>
                <a:gd name="T16" fmla="*/ 0 w 656"/>
                <a:gd name="T17" fmla="*/ 137 h 137"/>
                <a:gd name="T18" fmla="*/ 0 w 656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137">
                  <a:moveTo>
                    <a:pt x="7" y="7"/>
                  </a:moveTo>
                  <a:lnTo>
                    <a:pt x="7" y="131"/>
                  </a:lnTo>
                  <a:lnTo>
                    <a:pt x="650" y="131"/>
                  </a:lnTo>
                  <a:lnTo>
                    <a:pt x="650" y="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656" y="0"/>
                  </a:lnTo>
                  <a:lnTo>
                    <a:pt x="656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3397253" y="1985967"/>
              <a:ext cx="5508629" cy="2308232"/>
            </a:xfrm>
            <a:custGeom>
              <a:avLst/>
              <a:gdLst>
                <a:gd name="T0" fmla="*/ 7 w 3470"/>
                <a:gd name="T1" fmla="*/ 6 h 1454"/>
                <a:gd name="T2" fmla="*/ 7 w 3470"/>
                <a:gd name="T3" fmla="*/ 1448 h 1454"/>
                <a:gd name="T4" fmla="*/ 3464 w 3470"/>
                <a:gd name="T5" fmla="*/ 1448 h 1454"/>
                <a:gd name="T6" fmla="*/ 3464 w 3470"/>
                <a:gd name="T7" fmla="*/ 6 h 1454"/>
                <a:gd name="T8" fmla="*/ 7 w 3470"/>
                <a:gd name="T9" fmla="*/ 6 h 1454"/>
                <a:gd name="T10" fmla="*/ 0 w 3470"/>
                <a:gd name="T11" fmla="*/ 0 h 1454"/>
                <a:gd name="T12" fmla="*/ 3470 w 3470"/>
                <a:gd name="T13" fmla="*/ 0 h 1454"/>
                <a:gd name="T14" fmla="*/ 3470 w 3470"/>
                <a:gd name="T15" fmla="*/ 1454 h 1454"/>
                <a:gd name="T16" fmla="*/ 0 w 3470"/>
                <a:gd name="T17" fmla="*/ 1454 h 1454"/>
                <a:gd name="T18" fmla="*/ 0 w 3470"/>
                <a:gd name="T19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0" h="1454">
                  <a:moveTo>
                    <a:pt x="7" y="6"/>
                  </a:moveTo>
                  <a:lnTo>
                    <a:pt x="7" y="1448"/>
                  </a:lnTo>
                  <a:lnTo>
                    <a:pt x="3464" y="1448"/>
                  </a:lnTo>
                  <a:lnTo>
                    <a:pt x="3464" y="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3470" y="0"/>
                  </a:lnTo>
                  <a:lnTo>
                    <a:pt x="3470" y="1454"/>
                  </a:lnTo>
                  <a:lnTo>
                    <a:pt x="0" y="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98865" y="2127255"/>
              <a:ext cx="795338" cy="207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598865" y="2335218"/>
              <a:ext cx="1001713" cy="3825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3594103" y="2122493"/>
              <a:ext cx="804863" cy="217488"/>
            </a:xfrm>
            <a:custGeom>
              <a:avLst/>
              <a:gdLst>
                <a:gd name="T0" fmla="*/ 6 w 507"/>
                <a:gd name="T1" fmla="*/ 7 h 137"/>
                <a:gd name="T2" fmla="*/ 6 w 507"/>
                <a:gd name="T3" fmla="*/ 130 h 137"/>
                <a:gd name="T4" fmla="*/ 501 w 507"/>
                <a:gd name="T5" fmla="*/ 130 h 137"/>
                <a:gd name="T6" fmla="*/ 501 w 507"/>
                <a:gd name="T7" fmla="*/ 7 h 137"/>
                <a:gd name="T8" fmla="*/ 6 w 507"/>
                <a:gd name="T9" fmla="*/ 7 h 137"/>
                <a:gd name="T10" fmla="*/ 0 w 507"/>
                <a:gd name="T11" fmla="*/ 0 h 137"/>
                <a:gd name="T12" fmla="*/ 507 w 507"/>
                <a:gd name="T13" fmla="*/ 0 h 137"/>
                <a:gd name="T14" fmla="*/ 507 w 507"/>
                <a:gd name="T15" fmla="*/ 137 h 137"/>
                <a:gd name="T16" fmla="*/ 0 w 507"/>
                <a:gd name="T17" fmla="*/ 137 h 137"/>
                <a:gd name="T18" fmla="*/ 0 w 507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137">
                  <a:moveTo>
                    <a:pt x="6" y="7"/>
                  </a:moveTo>
                  <a:lnTo>
                    <a:pt x="6" y="130"/>
                  </a:lnTo>
                  <a:lnTo>
                    <a:pt x="501" y="130"/>
                  </a:lnTo>
                  <a:lnTo>
                    <a:pt x="501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507" y="0"/>
                  </a:lnTo>
                  <a:lnTo>
                    <a:pt x="50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3594103" y="2328868"/>
              <a:ext cx="1001713" cy="384176"/>
            </a:xfrm>
            <a:custGeom>
              <a:avLst/>
              <a:gdLst>
                <a:gd name="T0" fmla="*/ 6 w 631"/>
                <a:gd name="T1" fmla="*/ 7 h 242"/>
                <a:gd name="T2" fmla="*/ 6 w 631"/>
                <a:gd name="T3" fmla="*/ 235 h 242"/>
                <a:gd name="T4" fmla="*/ 624 w 631"/>
                <a:gd name="T5" fmla="*/ 235 h 242"/>
                <a:gd name="T6" fmla="*/ 624 w 631"/>
                <a:gd name="T7" fmla="*/ 7 h 242"/>
                <a:gd name="T8" fmla="*/ 6 w 631"/>
                <a:gd name="T9" fmla="*/ 7 h 242"/>
                <a:gd name="T10" fmla="*/ 0 w 631"/>
                <a:gd name="T11" fmla="*/ 0 h 242"/>
                <a:gd name="T12" fmla="*/ 631 w 631"/>
                <a:gd name="T13" fmla="*/ 0 h 242"/>
                <a:gd name="T14" fmla="*/ 631 w 631"/>
                <a:gd name="T15" fmla="*/ 242 h 242"/>
                <a:gd name="T16" fmla="*/ 0 w 631"/>
                <a:gd name="T17" fmla="*/ 242 h 242"/>
                <a:gd name="T18" fmla="*/ 0 w 631"/>
                <a:gd name="T1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242">
                  <a:moveTo>
                    <a:pt x="6" y="7"/>
                  </a:moveTo>
                  <a:lnTo>
                    <a:pt x="6" y="235"/>
                  </a:lnTo>
                  <a:lnTo>
                    <a:pt x="624" y="235"/>
                  </a:lnTo>
                  <a:lnTo>
                    <a:pt x="624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31" y="0"/>
                  </a:lnTo>
                  <a:lnTo>
                    <a:pt x="631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98865" y="2328868"/>
              <a:ext cx="1001713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3598865" y="2127255"/>
              <a:ext cx="796926" cy="209551"/>
            </a:xfrm>
            <a:custGeom>
              <a:avLst/>
              <a:gdLst>
                <a:gd name="T0" fmla="*/ 1 w 502"/>
                <a:gd name="T1" fmla="*/ 2 h 132"/>
                <a:gd name="T2" fmla="*/ 1 w 502"/>
                <a:gd name="T3" fmla="*/ 131 h 132"/>
                <a:gd name="T4" fmla="*/ 501 w 502"/>
                <a:gd name="T5" fmla="*/ 131 h 132"/>
                <a:gd name="T6" fmla="*/ 501 w 502"/>
                <a:gd name="T7" fmla="*/ 2 h 132"/>
                <a:gd name="T8" fmla="*/ 1 w 502"/>
                <a:gd name="T9" fmla="*/ 2 h 132"/>
                <a:gd name="T10" fmla="*/ 0 w 502"/>
                <a:gd name="T11" fmla="*/ 0 h 132"/>
                <a:gd name="T12" fmla="*/ 502 w 502"/>
                <a:gd name="T13" fmla="*/ 0 h 132"/>
                <a:gd name="T14" fmla="*/ 502 w 502"/>
                <a:gd name="T15" fmla="*/ 132 h 132"/>
                <a:gd name="T16" fmla="*/ 0 w 502"/>
                <a:gd name="T17" fmla="*/ 132 h 132"/>
                <a:gd name="T18" fmla="*/ 0 w 50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32">
                  <a:moveTo>
                    <a:pt x="1" y="2"/>
                  </a:moveTo>
                  <a:lnTo>
                    <a:pt x="1" y="131"/>
                  </a:lnTo>
                  <a:lnTo>
                    <a:pt x="501" y="131"/>
                  </a:lnTo>
                  <a:lnTo>
                    <a:pt x="501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502" y="0"/>
                  </a:lnTo>
                  <a:lnTo>
                    <a:pt x="50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775205" y="2127255"/>
              <a:ext cx="441325" cy="207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775205" y="2335218"/>
              <a:ext cx="1335088" cy="3921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770442" y="2122493"/>
              <a:ext cx="450850" cy="217488"/>
            </a:xfrm>
            <a:custGeom>
              <a:avLst/>
              <a:gdLst>
                <a:gd name="T0" fmla="*/ 6 w 284"/>
                <a:gd name="T1" fmla="*/ 7 h 137"/>
                <a:gd name="T2" fmla="*/ 6 w 284"/>
                <a:gd name="T3" fmla="*/ 130 h 137"/>
                <a:gd name="T4" fmla="*/ 278 w 284"/>
                <a:gd name="T5" fmla="*/ 130 h 137"/>
                <a:gd name="T6" fmla="*/ 278 w 284"/>
                <a:gd name="T7" fmla="*/ 7 h 137"/>
                <a:gd name="T8" fmla="*/ 6 w 284"/>
                <a:gd name="T9" fmla="*/ 7 h 137"/>
                <a:gd name="T10" fmla="*/ 0 w 284"/>
                <a:gd name="T11" fmla="*/ 0 h 137"/>
                <a:gd name="T12" fmla="*/ 284 w 284"/>
                <a:gd name="T13" fmla="*/ 0 h 137"/>
                <a:gd name="T14" fmla="*/ 284 w 284"/>
                <a:gd name="T15" fmla="*/ 137 h 137"/>
                <a:gd name="T16" fmla="*/ 0 w 284"/>
                <a:gd name="T17" fmla="*/ 137 h 137"/>
                <a:gd name="T18" fmla="*/ 0 w 284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137">
                  <a:moveTo>
                    <a:pt x="6" y="7"/>
                  </a:moveTo>
                  <a:lnTo>
                    <a:pt x="6" y="130"/>
                  </a:lnTo>
                  <a:lnTo>
                    <a:pt x="278" y="130"/>
                  </a:lnTo>
                  <a:lnTo>
                    <a:pt x="278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284" y="0"/>
                  </a:lnTo>
                  <a:lnTo>
                    <a:pt x="284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4770442" y="2328868"/>
              <a:ext cx="1335088" cy="393701"/>
            </a:xfrm>
            <a:custGeom>
              <a:avLst/>
              <a:gdLst>
                <a:gd name="T0" fmla="*/ 6 w 841"/>
                <a:gd name="T1" fmla="*/ 7 h 248"/>
                <a:gd name="T2" fmla="*/ 6 w 841"/>
                <a:gd name="T3" fmla="*/ 242 h 248"/>
                <a:gd name="T4" fmla="*/ 835 w 841"/>
                <a:gd name="T5" fmla="*/ 242 h 248"/>
                <a:gd name="T6" fmla="*/ 835 w 841"/>
                <a:gd name="T7" fmla="*/ 7 h 248"/>
                <a:gd name="T8" fmla="*/ 6 w 841"/>
                <a:gd name="T9" fmla="*/ 7 h 248"/>
                <a:gd name="T10" fmla="*/ 0 w 841"/>
                <a:gd name="T11" fmla="*/ 0 h 248"/>
                <a:gd name="T12" fmla="*/ 841 w 841"/>
                <a:gd name="T13" fmla="*/ 0 h 248"/>
                <a:gd name="T14" fmla="*/ 841 w 841"/>
                <a:gd name="T15" fmla="*/ 248 h 248"/>
                <a:gd name="T16" fmla="*/ 0 w 841"/>
                <a:gd name="T17" fmla="*/ 248 h 248"/>
                <a:gd name="T18" fmla="*/ 0 w 841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248">
                  <a:moveTo>
                    <a:pt x="6" y="7"/>
                  </a:moveTo>
                  <a:lnTo>
                    <a:pt x="6" y="242"/>
                  </a:lnTo>
                  <a:lnTo>
                    <a:pt x="835" y="242"/>
                  </a:lnTo>
                  <a:lnTo>
                    <a:pt x="835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841" y="0"/>
                  </a:lnTo>
                  <a:lnTo>
                    <a:pt x="841" y="248"/>
                  </a:lnTo>
                  <a:lnTo>
                    <a:pt x="0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4775205" y="2328868"/>
              <a:ext cx="1335088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4775205" y="2127255"/>
              <a:ext cx="442913" cy="209551"/>
            </a:xfrm>
            <a:custGeom>
              <a:avLst/>
              <a:gdLst>
                <a:gd name="T0" fmla="*/ 1 w 279"/>
                <a:gd name="T1" fmla="*/ 2 h 132"/>
                <a:gd name="T2" fmla="*/ 1 w 279"/>
                <a:gd name="T3" fmla="*/ 131 h 132"/>
                <a:gd name="T4" fmla="*/ 278 w 279"/>
                <a:gd name="T5" fmla="*/ 131 h 132"/>
                <a:gd name="T6" fmla="*/ 278 w 279"/>
                <a:gd name="T7" fmla="*/ 2 h 132"/>
                <a:gd name="T8" fmla="*/ 1 w 279"/>
                <a:gd name="T9" fmla="*/ 2 h 132"/>
                <a:gd name="T10" fmla="*/ 0 w 279"/>
                <a:gd name="T11" fmla="*/ 0 h 132"/>
                <a:gd name="T12" fmla="*/ 279 w 279"/>
                <a:gd name="T13" fmla="*/ 0 h 132"/>
                <a:gd name="T14" fmla="*/ 279 w 279"/>
                <a:gd name="T15" fmla="*/ 132 h 132"/>
                <a:gd name="T16" fmla="*/ 0 w 279"/>
                <a:gd name="T17" fmla="*/ 132 h 132"/>
                <a:gd name="T18" fmla="*/ 0 w 27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132">
                  <a:moveTo>
                    <a:pt x="1" y="2"/>
                  </a:moveTo>
                  <a:lnTo>
                    <a:pt x="1" y="131"/>
                  </a:lnTo>
                  <a:lnTo>
                    <a:pt x="278" y="131"/>
                  </a:lnTo>
                  <a:lnTo>
                    <a:pt x="278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279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6248406" y="2127255"/>
              <a:ext cx="471488" cy="207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6248406" y="2335218"/>
              <a:ext cx="992188" cy="4413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6243643" y="2122493"/>
              <a:ext cx="481013" cy="217488"/>
            </a:xfrm>
            <a:custGeom>
              <a:avLst/>
              <a:gdLst>
                <a:gd name="T0" fmla="*/ 6 w 303"/>
                <a:gd name="T1" fmla="*/ 7 h 137"/>
                <a:gd name="T2" fmla="*/ 6 w 303"/>
                <a:gd name="T3" fmla="*/ 130 h 137"/>
                <a:gd name="T4" fmla="*/ 297 w 303"/>
                <a:gd name="T5" fmla="*/ 130 h 137"/>
                <a:gd name="T6" fmla="*/ 297 w 303"/>
                <a:gd name="T7" fmla="*/ 7 h 137"/>
                <a:gd name="T8" fmla="*/ 6 w 303"/>
                <a:gd name="T9" fmla="*/ 7 h 137"/>
                <a:gd name="T10" fmla="*/ 0 w 303"/>
                <a:gd name="T11" fmla="*/ 0 h 137"/>
                <a:gd name="T12" fmla="*/ 303 w 303"/>
                <a:gd name="T13" fmla="*/ 0 h 137"/>
                <a:gd name="T14" fmla="*/ 303 w 303"/>
                <a:gd name="T15" fmla="*/ 137 h 137"/>
                <a:gd name="T16" fmla="*/ 0 w 303"/>
                <a:gd name="T17" fmla="*/ 137 h 137"/>
                <a:gd name="T18" fmla="*/ 0 w 303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137">
                  <a:moveTo>
                    <a:pt x="6" y="7"/>
                  </a:moveTo>
                  <a:lnTo>
                    <a:pt x="6" y="130"/>
                  </a:lnTo>
                  <a:lnTo>
                    <a:pt x="297" y="130"/>
                  </a:lnTo>
                  <a:lnTo>
                    <a:pt x="29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303" y="0"/>
                  </a:lnTo>
                  <a:lnTo>
                    <a:pt x="303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5" name="Freeform 29"/>
            <p:cNvSpPr>
              <a:spLocks noEditPoints="1"/>
            </p:cNvSpPr>
            <p:nvPr/>
          </p:nvSpPr>
          <p:spPr bwMode="auto">
            <a:xfrm>
              <a:off x="6243643" y="2328868"/>
              <a:ext cx="992188" cy="384176"/>
            </a:xfrm>
            <a:custGeom>
              <a:avLst/>
              <a:gdLst>
                <a:gd name="T0" fmla="*/ 6 w 625"/>
                <a:gd name="T1" fmla="*/ 7 h 279"/>
                <a:gd name="T2" fmla="*/ 6 w 625"/>
                <a:gd name="T3" fmla="*/ 272 h 279"/>
                <a:gd name="T4" fmla="*/ 619 w 625"/>
                <a:gd name="T5" fmla="*/ 272 h 279"/>
                <a:gd name="T6" fmla="*/ 619 w 625"/>
                <a:gd name="T7" fmla="*/ 7 h 279"/>
                <a:gd name="T8" fmla="*/ 6 w 625"/>
                <a:gd name="T9" fmla="*/ 7 h 279"/>
                <a:gd name="T10" fmla="*/ 0 w 625"/>
                <a:gd name="T11" fmla="*/ 0 h 279"/>
                <a:gd name="T12" fmla="*/ 625 w 625"/>
                <a:gd name="T13" fmla="*/ 0 h 279"/>
                <a:gd name="T14" fmla="*/ 625 w 625"/>
                <a:gd name="T15" fmla="*/ 279 h 279"/>
                <a:gd name="T16" fmla="*/ 0 w 625"/>
                <a:gd name="T17" fmla="*/ 279 h 279"/>
                <a:gd name="T18" fmla="*/ 0 w 625"/>
                <a:gd name="T1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5" h="279">
                  <a:moveTo>
                    <a:pt x="6" y="7"/>
                  </a:moveTo>
                  <a:lnTo>
                    <a:pt x="6" y="272"/>
                  </a:lnTo>
                  <a:lnTo>
                    <a:pt x="619" y="272"/>
                  </a:lnTo>
                  <a:lnTo>
                    <a:pt x="619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25" y="0"/>
                  </a:lnTo>
                  <a:lnTo>
                    <a:pt x="62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6248406" y="2328868"/>
              <a:ext cx="992188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6248406" y="2127255"/>
              <a:ext cx="473075" cy="209551"/>
            </a:xfrm>
            <a:custGeom>
              <a:avLst/>
              <a:gdLst>
                <a:gd name="T0" fmla="*/ 1 w 298"/>
                <a:gd name="T1" fmla="*/ 2 h 132"/>
                <a:gd name="T2" fmla="*/ 1 w 298"/>
                <a:gd name="T3" fmla="*/ 131 h 132"/>
                <a:gd name="T4" fmla="*/ 297 w 298"/>
                <a:gd name="T5" fmla="*/ 131 h 132"/>
                <a:gd name="T6" fmla="*/ 297 w 298"/>
                <a:gd name="T7" fmla="*/ 2 h 132"/>
                <a:gd name="T8" fmla="*/ 1 w 298"/>
                <a:gd name="T9" fmla="*/ 2 h 132"/>
                <a:gd name="T10" fmla="*/ 0 w 298"/>
                <a:gd name="T11" fmla="*/ 0 h 132"/>
                <a:gd name="T12" fmla="*/ 298 w 298"/>
                <a:gd name="T13" fmla="*/ 0 h 132"/>
                <a:gd name="T14" fmla="*/ 298 w 298"/>
                <a:gd name="T15" fmla="*/ 132 h 132"/>
                <a:gd name="T16" fmla="*/ 0 w 298"/>
                <a:gd name="T17" fmla="*/ 132 h 132"/>
                <a:gd name="T18" fmla="*/ 0 w 298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132">
                  <a:moveTo>
                    <a:pt x="1" y="2"/>
                  </a:moveTo>
                  <a:lnTo>
                    <a:pt x="1" y="131"/>
                  </a:lnTo>
                  <a:lnTo>
                    <a:pt x="297" y="131"/>
                  </a:lnTo>
                  <a:lnTo>
                    <a:pt x="297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298" y="0"/>
                  </a:lnTo>
                  <a:lnTo>
                    <a:pt x="298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7358865" y="2335219"/>
              <a:ext cx="1435101" cy="3778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7354103" y="2122493"/>
              <a:ext cx="1100138" cy="217488"/>
            </a:xfrm>
            <a:custGeom>
              <a:avLst/>
              <a:gdLst>
                <a:gd name="T0" fmla="*/ 6 w 693"/>
                <a:gd name="T1" fmla="*/ 7 h 137"/>
                <a:gd name="T2" fmla="*/ 6 w 693"/>
                <a:gd name="T3" fmla="*/ 130 h 137"/>
                <a:gd name="T4" fmla="*/ 687 w 693"/>
                <a:gd name="T5" fmla="*/ 130 h 137"/>
                <a:gd name="T6" fmla="*/ 687 w 693"/>
                <a:gd name="T7" fmla="*/ 7 h 137"/>
                <a:gd name="T8" fmla="*/ 6 w 693"/>
                <a:gd name="T9" fmla="*/ 7 h 137"/>
                <a:gd name="T10" fmla="*/ 0 w 693"/>
                <a:gd name="T11" fmla="*/ 0 h 137"/>
                <a:gd name="T12" fmla="*/ 693 w 693"/>
                <a:gd name="T13" fmla="*/ 0 h 137"/>
                <a:gd name="T14" fmla="*/ 693 w 693"/>
                <a:gd name="T15" fmla="*/ 137 h 137"/>
                <a:gd name="T16" fmla="*/ 0 w 693"/>
                <a:gd name="T17" fmla="*/ 137 h 137"/>
                <a:gd name="T18" fmla="*/ 0 w 693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37">
                  <a:moveTo>
                    <a:pt x="6" y="7"/>
                  </a:moveTo>
                  <a:lnTo>
                    <a:pt x="6" y="130"/>
                  </a:lnTo>
                  <a:lnTo>
                    <a:pt x="687" y="130"/>
                  </a:lnTo>
                  <a:lnTo>
                    <a:pt x="68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93" y="0"/>
                  </a:lnTo>
                  <a:lnTo>
                    <a:pt x="693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7354103" y="2328868"/>
              <a:ext cx="1433514" cy="384176"/>
            </a:xfrm>
            <a:custGeom>
              <a:avLst/>
              <a:gdLst>
                <a:gd name="T0" fmla="*/ 6 w 903"/>
                <a:gd name="T1" fmla="*/ 7 h 242"/>
                <a:gd name="T2" fmla="*/ 6 w 903"/>
                <a:gd name="T3" fmla="*/ 235 h 242"/>
                <a:gd name="T4" fmla="*/ 897 w 903"/>
                <a:gd name="T5" fmla="*/ 235 h 242"/>
                <a:gd name="T6" fmla="*/ 897 w 903"/>
                <a:gd name="T7" fmla="*/ 7 h 242"/>
                <a:gd name="T8" fmla="*/ 6 w 903"/>
                <a:gd name="T9" fmla="*/ 7 h 242"/>
                <a:gd name="T10" fmla="*/ 0 w 903"/>
                <a:gd name="T11" fmla="*/ 0 h 242"/>
                <a:gd name="T12" fmla="*/ 903 w 903"/>
                <a:gd name="T13" fmla="*/ 0 h 242"/>
                <a:gd name="T14" fmla="*/ 903 w 903"/>
                <a:gd name="T15" fmla="*/ 242 h 242"/>
                <a:gd name="T16" fmla="*/ 0 w 903"/>
                <a:gd name="T17" fmla="*/ 242 h 242"/>
                <a:gd name="T18" fmla="*/ 0 w 903"/>
                <a:gd name="T1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242">
                  <a:moveTo>
                    <a:pt x="6" y="7"/>
                  </a:moveTo>
                  <a:lnTo>
                    <a:pt x="6" y="235"/>
                  </a:lnTo>
                  <a:lnTo>
                    <a:pt x="897" y="235"/>
                  </a:lnTo>
                  <a:lnTo>
                    <a:pt x="89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903" y="0"/>
                  </a:lnTo>
                  <a:lnTo>
                    <a:pt x="903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7358865" y="2328868"/>
              <a:ext cx="1435101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7358865" y="2127255"/>
              <a:ext cx="1092201" cy="209551"/>
            </a:xfrm>
            <a:custGeom>
              <a:avLst/>
              <a:gdLst>
                <a:gd name="T0" fmla="*/ 1 w 688"/>
                <a:gd name="T1" fmla="*/ 2 h 132"/>
                <a:gd name="T2" fmla="*/ 1 w 688"/>
                <a:gd name="T3" fmla="*/ 131 h 132"/>
                <a:gd name="T4" fmla="*/ 687 w 688"/>
                <a:gd name="T5" fmla="*/ 131 h 132"/>
                <a:gd name="T6" fmla="*/ 687 w 688"/>
                <a:gd name="T7" fmla="*/ 2 h 132"/>
                <a:gd name="T8" fmla="*/ 1 w 688"/>
                <a:gd name="T9" fmla="*/ 2 h 132"/>
                <a:gd name="T10" fmla="*/ 0 w 688"/>
                <a:gd name="T11" fmla="*/ 0 h 132"/>
                <a:gd name="T12" fmla="*/ 688 w 688"/>
                <a:gd name="T13" fmla="*/ 0 h 132"/>
                <a:gd name="T14" fmla="*/ 688 w 688"/>
                <a:gd name="T15" fmla="*/ 132 h 132"/>
                <a:gd name="T16" fmla="*/ 0 w 688"/>
                <a:gd name="T17" fmla="*/ 132 h 132"/>
                <a:gd name="T18" fmla="*/ 0 w 688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32">
                  <a:moveTo>
                    <a:pt x="1" y="2"/>
                  </a:moveTo>
                  <a:lnTo>
                    <a:pt x="1" y="131"/>
                  </a:lnTo>
                  <a:lnTo>
                    <a:pt x="687" y="131"/>
                  </a:lnTo>
                  <a:lnTo>
                    <a:pt x="687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688" y="0"/>
                  </a:lnTo>
                  <a:lnTo>
                    <a:pt x="688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3598865" y="3071820"/>
              <a:ext cx="3643315" cy="108109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3594103" y="2860682"/>
              <a:ext cx="982663" cy="215901"/>
            </a:xfrm>
            <a:custGeom>
              <a:avLst/>
              <a:gdLst>
                <a:gd name="T0" fmla="*/ 6 w 619"/>
                <a:gd name="T1" fmla="*/ 6 h 136"/>
                <a:gd name="T2" fmla="*/ 6 w 619"/>
                <a:gd name="T3" fmla="*/ 130 h 136"/>
                <a:gd name="T4" fmla="*/ 613 w 619"/>
                <a:gd name="T5" fmla="*/ 130 h 136"/>
                <a:gd name="T6" fmla="*/ 613 w 619"/>
                <a:gd name="T7" fmla="*/ 6 h 136"/>
                <a:gd name="T8" fmla="*/ 6 w 619"/>
                <a:gd name="T9" fmla="*/ 6 h 136"/>
                <a:gd name="T10" fmla="*/ 0 w 619"/>
                <a:gd name="T11" fmla="*/ 0 h 136"/>
                <a:gd name="T12" fmla="*/ 619 w 619"/>
                <a:gd name="T13" fmla="*/ 0 h 136"/>
                <a:gd name="T14" fmla="*/ 619 w 619"/>
                <a:gd name="T15" fmla="*/ 136 h 136"/>
                <a:gd name="T16" fmla="*/ 0 w 619"/>
                <a:gd name="T17" fmla="*/ 136 h 136"/>
                <a:gd name="T18" fmla="*/ 0 w 619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136">
                  <a:moveTo>
                    <a:pt x="6" y="6"/>
                  </a:moveTo>
                  <a:lnTo>
                    <a:pt x="6" y="130"/>
                  </a:lnTo>
                  <a:lnTo>
                    <a:pt x="613" y="130"/>
                  </a:lnTo>
                  <a:lnTo>
                    <a:pt x="613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619" y="0"/>
                  </a:lnTo>
                  <a:lnTo>
                    <a:pt x="61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5" name="Freeform 43"/>
            <p:cNvSpPr>
              <a:spLocks noEditPoints="1"/>
            </p:cNvSpPr>
            <p:nvPr/>
          </p:nvSpPr>
          <p:spPr bwMode="auto">
            <a:xfrm>
              <a:off x="3594103" y="3067058"/>
              <a:ext cx="3643315" cy="1079503"/>
            </a:xfrm>
            <a:custGeom>
              <a:avLst/>
              <a:gdLst>
                <a:gd name="T0" fmla="*/ 6 w 2295"/>
                <a:gd name="T1" fmla="*/ 6 h 680"/>
                <a:gd name="T2" fmla="*/ 6 w 2295"/>
                <a:gd name="T3" fmla="*/ 674 h 680"/>
                <a:gd name="T4" fmla="*/ 2289 w 2295"/>
                <a:gd name="T5" fmla="*/ 674 h 680"/>
                <a:gd name="T6" fmla="*/ 2289 w 2295"/>
                <a:gd name="T7" fmla="*/ 6 h 680"/>
                <a:gd name="T8" fmla="*/ 6 w 2295"/>
                <a:gd name="T9" fmla="*/ 6 h 680"/>
                <a:gd name="T10" fmla="*/ 0 w 2295"/>
                <a:gd name="T11" fmla="*/ 0 h 680"/>
                <a:gd name="T12" fmla="*/ 2295 w 2295"/>
                <a:gd name="T13" fmla="*/ 0 h 680"/>
                <a:gd name="T14" fmla="*/ 2295 w 2295"/>
                <a:gd name="T15" fmla="*/ 680 h 680"/>
                <a:gd name="T16" fmla="*/ 0 w 2295"/>
                <a:gd name="T17" fmla="*/ 680 h 680"/>
                <a:gd name="T18" fmla="*/ 0 w 2295"/>
                <a:gd name="T1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5" h="680">
                  <a:moveTo>
                    <a:pt x="6" y="6"/>
                  </a:moveTo>
                  <a:lnTo>
                    <a:pt x="6" y="674"/>
                  </a:lnTo>
                  <a:lnTo>
                    <a:pt x="2289" y="674"/>
                  </a:lnTo>
                  <a:lnTo>
                    <a:pt x="2289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2295" y="0"/>
                  </a:lnTo>
                  <a:lnTo>
                    <a:pt x="2295" y="680"/>
                  </a:lnTo>
                  <a:lnTo>
                    <a:pt x="0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3795715" y="3259146"/>
              <a:ext cx="1030288" cy="2063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3795715" y="3465522"/>
              <a:ext cx="1236663" cy="4413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3789365" y="3252796"/>
              <a:ext cx="1042988" cy="217488"/>
            </a:xfrm>
            <a:custGeom>
              <a:avLst/>
              <a:gdLst>
                <a:gd name="T0" fmla="*/ 7 w 657"/>
                <a:gd name="T1" fmla="*/ 7 h 137"/>
                <a:gd name="T2" fmla="*/ 7 w 657"/>
                <a:gd name="T3" fmla="*/ 131 h 137"/>
                <a:gd name="T4" fmla="*/ 650 w 657"/>
                <a:gd name="T5" fmla="*/ 131 h 137"/>
                <a:gd name="T6" fmla="*/ 650 w 657"/>
                <a:gd name="T7" fmla="*/ 7 h 137"/>
                <a:gd name="T8" fmla="*/ 7 w 657"/>
                <a:gd name="T9" fmla="*/ 7 h 137"/>
                <a:gd name="T10" fmla="*/ 0 w 657"/>
                <a:gd name="T11" fmla="*/ 0 h 137"/>
                <a:gd name="T12" fmla="*/ 657 w 657"/>
                <a:gd name="T13" fmla="*/ 0 h 137"/>
                <a:gd name="T14" fmla="*/ 657 w 657"/>
                <a:gd name="T15" fmla="*/ 137 h 137"/>
                <a:gd name="T16" fmla="*/ 0 w 657"/>
                <a:gd name="T17" fmla="*/ 137 h 137"/>
                <a:gd name="T18" fmla="*/ 0 w 657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" h="137">
                  <a:moveTo>
                    <a:pt x="7" y="7"/>
                  </a:moveTo>
                  <a:lnTo>
                    <a:pt x="7" y="131"/>
                  </a:lnTo>
                  <a:lnTo>
                    <a:pt x="650" y="131"/>
                  </a:lnTo>
                  <a:lnTo>
                    <a:pt x="650" y="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657" y="0"/>
                  </a:lnTo>
                  <a:lnTo>
                    <a:pt x="65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3789365" y="3460759"/>
              <a:ext cx="1238251" cy="441326"/>
            </a:xfrm>
            <a:custGeom>
              <a:avLst/>
              <a:gdLst>
                <a:gd name="T0" fmla="*/ 7 w 780"/>
                <a:gd name="T1" fmla="*/ 6 h 278"/>
                <a:gd name="T2" fmla="*/ 7 w 780"/>
                <a:gd name="T3" fmla="*/ 272 h 278"/>
                <a:gd name="T4" fmla="*/ 774 w 780"/>
                <a:gd name="T5" fmla="*/ 272 h 278"/>
                <a:gd name="T6" fmla="*/ 774 w 780"/>
                <a:gd name="T7" fmla="*/ 6 h 278"/>
                <a:gd name="T8" fmla="*/ 7 w 780"/>
                <a:gd name="T9" fmla="*/ 6 h 278"/>
                <a:gd name="T10" fmla="*/ 0 w 780"/>
                <a:gd name="T11" fmla="*/ 0 h 278"/>
                <a:gd name="T12" fmla="*/ 780 w 780"/>
                <a:gd name="T13" fmla="*/ 0 h 278"/>
                <a:gd name="T14" fmla="*/ 780 w 780"/>
                <a:gd name="T15" fmla="*/ 278 h 278"/>
                <a:gd name="T16" fmla="*/ 0 w 780"/>
                <a:gd name="T17" fmla="*/ 278 h 278"/>
                <a:gd name="T18" fmla="*/ 0 w 780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278">
                  <a:moveTo>
                    <a:pt x="7" y="6"/>
                  </a:moveTo>
                  <a:lnTo>
                    <a:pt x="7" y="272"/>
                  </a:lnTo>
                  <a:lnTo>
                    <a:pt x="774" y="272"/>
                  </a:lnTo>
                  <a:lnTo>
                    <a:pt x="774" y="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780" y="0"/>
                  </a:lnTo>
                  <a:lnTo>
                    <a:pt x="780" y="278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3795715" y="3460759"/>
              <a:ext cx="1236663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3795715" y="3259146"/>
              <a:ext cx="1033463" cy="207963"/>
            </a:xfrm>
            <a:custGeom>
              <a:avLst/>
              <a:gdLst>
                <a:gd name="T0" fmla="*/ 1 w 651"/>
                <a:gd name="T1" fmla="*/ 1 h 131"/>
                <a:gd name="T2" fmla="*/ 1 w 651"/>
                <a:gd name="T3" fmla="*/ 130 h 131"/>
                <a:gd name="T4" fmla="*/ 649 w 651"/>
                <a:gd name="T5" fmla="*/ 130 h 131"/>
                <a:gd name="T6" fmla="*/ 649 w 651"/>
                <a:gd name="T7" fmla="*/ 1 h 131"/>
                <a:gd name="T8" fmla="*/ 1 w 651"/>
                <a:gd name="T9" fmla="*/ 1 h 131"/>
                <a:gd name="T10" fmla="*/ 0 w 651"/>
                <a:gd name="T11" fmla="*/ 0 h 131"/>
                <a:gd name="T12" fmla="*/ 651 w 651"/>
                <a:gd name="T13" fmla="*/ 0 h 131"/>
                <a:gd name="T14" fmla="*/ 651 w 651"/>
                <a:gd name="T15" fmla="*/ 131 h 131"/>
                <a:gd name="T16" fmla="*/ 0 w 651"/>
                <a:gd name="T17" fmla="*/ 131 h 131"/>
                <a:gd name="T18" fmla="*/ 0 w 651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31">
                  <a:moveTo>
                    <a:pt x="1" y="1"/>
                  </a:moveTo>
                  <a:lnTo>
                    <a:pt x="1" y="130"/>
                  </a:lnTo>
                  <a:lnTo>
                    <a:pt x="649" y="130"/>
                  </a:lnTo>
                  <a:lnTo>
                    <a:pt x="649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651" y="0"/>
                  </a:lnTo>
                  <a:lnTo>
                    <a:pt x="651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5170491" y="3259146"/>
              <a:ext cx="1414464" cy="2063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206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5170491" y="3465522"/>
              <a:ext cx="1874839" cy="441326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0">
              <a:solidFill>
                <a:srgbClr val="00206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4" name="Freeform 53"/>
            <p:cNvSpPr>
              <a:spLocks noEditPoints="1"/>
            </p:cNvSpPr>
            <p:nvPr/>
          </p:nvSpPr>
          <p:spPr bwMode="auto">
            <a:xfrm>
              <a:off x="5165729" y="3252796"/>
              <a:ext cx="1423989" cy="217488"/>
            </a:xfrm>
            <a:custGeom>
              <a:avLst/>
              <a:gdLst>
                <a:gd name="T0" fmla="*/ 6 w 897"/>
                <a:gd name="T1" fmla="*/ 7 h 137"/>
                <a:gd name="T2" fmla="*/ 6 w 897"/>
                <a:gd name="T3" fmla="*/ 131 h 137"/>
                <a:gd name="T4" fmla="*/ 891 w 897"/>
                <a:gd name="T5" fmla="*/ 131 h 137"/>
                <a:gd name="T6" fmla="*/ 891 w 897"/>
                <a:gd name="T7" fmla="*/ 7 h 137"/>
                <a:gd name="T8" fmla="*/ 6 w 897"/>
                <a:gd name="T9" fmla="*/ 7 h 137"/>
                <a:gd name="T10" fmla="*/ 0 w 897"/>
                <a:gd name="T11" fmla="*/ 0 h 137"/>
                <a:gd name="T12" fmla="*/ 897 w 897"/>
                <a:gd name="T13" fmla="*/ 0 h 137"/>
                <a:gd name="T14" fmla="*/ 897 w 897"/>
                <a:gd name="T15" fmla="*/ 137 h 137"/>
                <a:gd name="T16" fmla="*/ 0 w 897"/>
                <a:gd name="T17" fmla="*/ 137 h 137"/>
                <a:gd name="T18" fmla="*/ 0 w 897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7" h="137">
                  <a:moveTo>
                    <a:pt x="6" y="7"/>
                  </a:moveTo>
                  <a:lnTo>
                    <a:pt x="6" y="131"/>
                  </a:lnTo>
                  <a:lnTo>
                    <a:pt x="891" y="131"/>
                  </a:lnTo>
                  <a:lnTo>
                    <a:pt x="891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897" y="0"/>
                  </a:lnTo>
                  <a:lnTo>
                    <a:pt x="89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5165729" y="3460759"/>
              <a:ext cx="1874839" cy="441326"/>
            </a:xfrm>
            <a:custGeom>
              <a:avLst/>
              <a:gdLst>
                <a:gd name="T0" fmla="*/ 6 w 1181"/>
                <a:gd name="T1" fmla="*/ 6 h 278"/>
                <a:gd name="T2" fmla="*/ 6 w 1181"/>
                <a:gd name="T3" fmla="*/ 272 h 278"/>
                <a:gd name="T4" fmla="*/ 1175 w 1181"/>
                <a:gd name="T5" fmla="*/ 272 h 278"/>
                <a:gd name="T6" fmla="*/ 1175 w 1181"/>
                <a:gd name="T7" fmla="*/ 6 h 278"/>
                <a:gd name="T8" fmla="*/ 6 w 1181"/>
                <a:gd name="T9" fmla="*/ 6 h 278"/>
                <a:gd name="T10" fmla="*/ 0 w 1181"/>
                <a:gd name="T11" fmla="*/ 0 h 278"/>
                <a:gd name="T12" fmla="*/ 1181 w 1181"/>
                <a:gd name="T13" fmla="*/ 0 h 278"/>
                <a:gd name="T14" fmla="*/ 1181 w 1181"/>
                <a:gd name="T15" fmla="*/ 278 h 278"/>
                <a:gd name="T16" fmla="*/ 0 w 1181"/>
                <a:gd name="T17" fmla="*/ 278 h 278"/>
                <a:gd name="T18" fmla="*/ 0 w 118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1" h="278">
                  <a:moveTo>
                    <a:pt x="6" y="6"/>
                  </a:moveTo>
                  <a:lnTo>
                    <a:pt x="6" y="272"/>
                  </a:lnTo>
                  <a:lnTo>
                    <a:pt x="1175" y="272"/>
                  </a:lnTo>
                  <a:lnTo>
                    <a:pt x="1175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1181" y="0"/>
                  </a:lnTo>
                  <a:lnTo>
                    <a:pt x="1181" y="278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6" name="Rectangle 56"/>
            <p:cNvSpPr>
              <a:spLocks noChangeArrowheads="1"/>
            </p:cNvSpPr>
            <p:nvPr/>
          </p:nvSpPr>
          <p:spPr bwMode="auto">
            <a:xfrm>
              <a:off x="5170491" y="3460759"/>
              <a:ext cx="1874839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7" name="Freeform 57"/>
            <p:cNvSpPr>
              <a:spLocks noEditPoints="1"/>
            </p:cNvSpPr>
            <p:nvPr/>
          </p:nvSpPr>
          <p:spPr bwMode="auto">
            <a:xfrm>
              <a:off x="5170491" y="3259146"/>
              <a:ext cx="1416051" cy="207963"/>
            </a:xfrm>
            <a:custGeom>
              <a:avLst/>
              <a:gdLst>
                <a:gd name="T0" fmla="*/ 1 w 892"/>
                <a:gd name="T1" fmla="*/ 1 h 131"/>
                <a:gd name="T2" fmla="*/ 1 w 892"/>
                <a:gd name="T3" fmla="*/ 130 h 131"/>
                <a:gd name="T4" fmla="*/ 891 w 892"/>
                <a:gd name="T5" fmla="*/ 130 h 131"/>
                <a:gd name="T6" fmla="*/ 891 w 892"/>
                <a:gd name="T7" fmla="*/ 1 h 131"/>
                <a:gd name="T8" fmla="*/ 1 w 892"/>
                <a:gd name="T9" fmla="*/ 1 h 131"/>
                <a:gd name="T10" fmla="*/ 0 w 892"/>
                <a:gd name="T11" fmla="*/ 0 h 131"/>
                <a:gd name="T12" fmla="*/ 892 w 892"/>
                <a:gd name="T13" fmla="*/ 0 h 131"/>
                <a:gd name="T14" fmla="*/ 892 w 892"/>
                <a:gd name="T15" fmla="*/ 131 h 131"/>
                <a:gd name="T16" fmla="*/ 0 w 892"/>
                <a:gd name="T17" fmla="*/ 131 h 131"/>
                <a:gd name="T18" fmla="*/ 0 w 892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2" h="131">
                  <a:moveTo>
                    <a:pt x="1" y="1"/>
                  </a:moveTo>
                  <a:lnTo>
                    <a:pt x="1" y="130"/>
                  </a:lnTo>
                  <a:lnTo>
                    <a:pt x="891" y="130"/>
                  </a:lnTo>
                  <a:lnTo>
                    <a:pt x="89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892" y="0"/>
                  </a:lnTo>
                  <a:lnTo>
                    <a:pt x="892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8" name="Rectangle 58"/>
            <p:cNvSpPr>
              <a:spLocks noChangeArrowheads="1"/>
            </p:cNvSpPr>
            <p:nvPr/>
          </p:nvSpPr>
          <p:spPr bwMode="auto">
            <a:xfrm>
              <a:off x="3598865" y="3067058"/>
              <a:ext cx="3643315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9" name="Freeform 59"/>
            <p:cNvSpPr>
              <a:spLocks noEditPoints="1"/>
            </p:cNvSpPr>
            <p:nvPr/>
          </p:nvSpPr>
          <p:spPr bwMode="auto">
            <a:xfrm>
              <a:off x="3598865" y="2865445"/>
              <a:ext cx="974726" cy="207963"/>
            </a:xfrm>
            <a:custGeom>
              <a:avLst/>
              <a:gdLst>
                <a:gd name="T0" fmla="*/ 1 w 614"/>
                <a:gd name="T1" fmla="*/ 1 h 131"/>
                <a:gd name="T2" fmla="*/ 1 w 614"/>
                <a:gd name="T3" fmla="*/ 130 h 131"/>
                <a:gd name="T4" fmla="*/ 613 w 614"/>
                <a:gd name="T5" fmla="*/ 130 h 131"/>
                <a:gd name="T6" fmla="*/ 613 w 614"/>
                <a:gd name="T7" fmla="*/ 1 h 131"/>
                <a:gd name="T8" fmla="*/ 1 w 614"/>
                <a:gd name="T9" fmla="*/ 1 h 131"/>
                <a:gd name="T10" fmla="*/ 0 w 614"/>
                <a:gd name="T11" fmla="*/ 0 h 131"/>
                <a:gd name="T12" fmla="*/ 614 w 614"/>
                <a:gd name="T13" fmla="*/ 0 h 131"/>
                <a:gd name="T14" fmla="*/ 614 w 614"/>
                <a:gd name="T15" fmla="*/ 131 h 131"/>
                <a:gd name="T16" fmla="*/ 0 w 614"/>
                <a:gd name="T17" fmla="*/ 131 h 131"/>
                <a:gd name="T18" fmla="*/ 0 w 61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131">
                  <a:moveTo>
                    <a:pt x="1" y="1"/>
                  </a:moveTo>
                  <a:lnTo>
                    <a:pt x="1" y="130"/>
                  </a:lnTo>
                  <a:lnTo>
                    <a:pt x="613" y="130"/>
                  </a:lnTo>
                  <a:lnTo>
                    <a:pt x="613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614" y="0"/>
                  </a:lnTo>
                  <a:lnTo>
                    <a:pt x="614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0" name="Rectangle 60"/>
            <p:cNvSpPr>
              <a:spLocks noChangeArrowheads="1"/>
            </p:cNvSpPr>
            <p:nvPr/>
          </p:nvSpPr>
          <p:spPr bwMode="auto">
            <a:xfrm>
              <a:off x="3402015" y="1985967"/>
              <a:ext cx="5508629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1" name="Freeform 61"/>
            <p:cNvSpPr>
              <a:spLocks noEditPoints="1"/>
            </p:cNvSpPr>
            <p:nvPr/>
          </p:nvSpPr>
          <p:spPr bwMode="auto">
            <a:xfrm>
              <a:off x="3402015" y="1784354"/>
              <a:ext cx="1033463" cy="207963"/>
            </a:xfrm>
            <a:custGeom>
              <a:avLst/>
              <a:gdLst>
                <a:gd name="T0" fmla="*/ 1 w 651"/>
                <a:gd name="T1" fmla="*/ 1 h 131"/>
                <a:gd name="T2" fmla="*/ 1 w 651"/>
                <a:gd name="T3" fmla="*/ 130 h 131"/>
                <a:gd name="T4" fmla="*/ 650 w 651"/>
                <a:gd name="T5" fmla="*/ 130 h 131"/>
                <a:gd name="T6" fmla="*/ 650 w 651"/>
                <a:gd name="T7" fmla="*/ 1 h 131"/>
                <a:gd name="T8" fmla="*/ 1 w 651"/>
                <a:gd name="T9" fmla="*/ 1 h 131"/>
                <a:gd name="T10" fmla="*/ 0 w 651"/>
                <a:gd name="T11" fmla="*/ 0 h 131"/>
                <a:gd name="T12" fmla="*/ 651 w 651"/>
                <a:gd name="T13" fmla="*/ 0 h 131"/>
                <a:gd name="T14" fmla="*/ 651 w 651"/>
                <a:gd name="T15" fmla="*/ 131 h 131"/>
                <a:gd name="T16" fmla="*/ 0 w 651"/>
                <a:gd name="T17" fmla="*/ 131 h 131"/>
                <a:gd name="T18" fmla="*/ 0 w 651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31">
                  <a:moveTo>
                    <a:pt x="1" y="1"/>
                  </a:moveTo>
                  <a:lnTo>
                    <a:pt x="1" y="130"/>
                  </a:lnTo>
                  <a:lnTo>
                    <a:pt x="650" y="130"/>
                  </a:lnTo>
                  <a:lnTo>
                    <a:pt x="650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651" y="0"/>
                  </a:lnTo>
                  <a:lnTo>
                    <a:pt x="651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1236" y="2132964"/>
              <a:ext cx="1089540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Configuration</a:t>
              </a: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7408073" y="3473459"/>
              <a:ext cx="1435101" cy="3825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7403311" y="3260734"/>
              <a:ext cx="1100138" cy="217488"/>
            </a:xfrm>
            <a:custGeom>
              <a:avLst/>
              <a:gdLst>
                <a:gd name="T0" fmla="*/ 6 w 693"/>
                <a:gd name="T1" fmla="*/ 7 h 137"/>
                <a:gd name="T2" fmla="*/ 6 w 693"/>
                <a:gd name="T3" fmla="*/ 130 h 137"/>
                <a:gd name="T4" fmla="*/ 687 w 693"/>
                <a:gd name="T5" fmla="*/ 130 h 137"/>
                <a:gd name="T6" fmla="*/ 687 w 693"/>
                <a:gd name="T7" fmla="*/ 7 h 137"/>
                <a:gd name="T8" fmla="*/ 6 w 693"/>
                <a:gd name="T9" fmla="*/ 7 h 137"/>
                <a:gd name="T10" fmla="*/ 0 w 693"/>
                <a:gd name="T11" fmla="*/ 0 h 137"/>
                <a:gd name="T12" fmla="*/ 693 w 693"/>
                <a:gd name="T13" fmla="*/ 0 h 137"/>
                <a:gd name="T14" fmla="*/ 693 w 693"/>
                <a:gd name="T15" fmla="*/ 137 h 137"/>
                <a:gd name="T16" fmla="*/ 0 w 693"/>
                <a:gd name="T17" fmla="*/ 137 h 137"/>
                <a:gd name="T18" fmla="*/ 0 w 693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37">
                  <a:moveTo>
                    <a:pt x="6" y="7"/>
                  </a:moveTo>
                  <a:lnTo>
                    <a:pt x="6" y="130"/>
                  </a:lnTo>
                  <a:lnTo>
                    <a:pt x="687" y="130"/>
                  </a:lnTo>
                  <a:lnTo>
                    <a:pt x="68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93" y="0"/>
                  </a:lnTo>
                  <a:lnTo>
                    <a:pt x="693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7403311" y="3467109"/>
              <a:ext cx="1433514" cy="384176"/>
            </a:xfrm>
            <a:custGeom>
              <a:avLst/>
              <a:gdLst>
                <a:gd name="T0" fmla="*/ 6 w 903"/>
                <a:gd name="T1" fmla="*/ 7 h 242"/>
                <a:gd name="T2" fmla="*/ 6 w 903"/>
                <a:gd name="T3" fmla="*/ 235 h 242"/>
                <a:gd name="T4" fmla="*/ 897 w 903"/>
                <a:gd name="T5" fmla="*/ 235 h 242"/>
                <a:gd name="T6" fmla="*/ 897 w 903"/>
                <a:gd name="T7" fmla="*/ 7 h 242"/>
                <a:gd name="T8" fmla="*/ 6 w 903"/>
                <a:gd name="T9" fmla="*/ 7 h 242"/>
                <a:gd name="T10" fmla="*/ 0 w 903"/>
                <a:gd name="T11" fmla="*/ 0 h 242"/>
                <a:gd name="T12" fmla="*/ 903 w 903"/>
                <a:gd name="T13" fmla="*/ 0 h 242"/>
                <a:gd name="T14" fmla="*/ 903 w 903"/>
                <a:gd name="T15" fmla="*/ 242 h 242"/>
                <a:gd name="T16" fmla="*/ 0 w 903"/>
                <a:gd name="T17" fmla="*/ 242 h 242"/>
                <a:gd name="T18" fmla="*/ 0 w 903"/>
                <a:gd name="T1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242">
                  <a:moveTo>
                    <a:pt x="6" y="7"/>
                  </a:moveTo>
                  <a:lnTo>
                    <a:pt x="6" y="235"/>
                  </a:lnTo>
                  <a:lnTo>
                    <a:pt x="897" y="235"/>
                  </a:lnTo>
                  <a:lnTo>
                    <a:pt x="89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903" y="0"/>
                  </a:lnTo>
                  <a:lnTo>
                    <a:pt x="903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7408073" y="3467109"/>
              <a:ext cx="1435101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7408073" y="3265496"/>
              <a:ext cx="1092201" cy="209551"/>
            </a:xfrm>
            <a:custGeom>
              <a:avLst/>
              <a:gdLst>
                <a:gd name="T0" fmla="*/ 1 w 688"/>
                <a:gd name="T1" fmla="*/ 2 h 132"/>
                <a:gd name="T2" fmla="*/ 1 w 688"/>
                <a:gd name="T3" fmla="*/ 131 h 132"/>
                <a:gd name="T4" fmla="*/ 687 w 688"/>
                <a:gd name="T5" fmla="*/ 131 h 132"/>
                <a:gd name="T6" fmla="*/ 687 w 688"/>
                <a:gd name="T7" fmla="*/ 2 h 132"/>
                <a:gd name="T8" fmla="*/ 1 w 688"/>
                <a:gd name="T9" fmla="*/ 2 h 132"/>
                <a:gd name="T10" fmla="*/ 0 w 688"/>
                <a:gd name="T11" fmla="*/ 0 h 132"/>
                <a:gd name="T12" fmla="*/ 688 w 688"/>
                <a:gd name="T13" fmla="*/ 0 h 132"/>
                <a:gd name="T14" fmla="*/ 688 w 688"/>
                <a:gd name="T15" fmla="*/ 132 h 132"/>
                <a:gd name="T16" fmla="*/ 0 w 688"/>
                <a:gd name="T17" fmla="*/ 132 h 132"/>
                <a:gd name="T18" fmla="*/ 0 w 688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32">
                  <a:moveTo>
                    <a:pt x="1" y="2"/>
                  </a:moveTo>
                  <a:lnTo>
                    <a:pt x="1" y="131"/>
                  </a:lnTo>
                  <a:lnTo>
                    <a:pt x="687" y="131"/>
                  </a:lnTo>
                  <a:lnTo>
                    <a:pt x="687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688" y="0"/>
                  </a:lnTo>
                  <a:lnTo>
                    <a:pt x="688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60444" y="3271205"/>
              <a:ext cx="886984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Objective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83384" y="2124086"/>
              <a:ext cx="419683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Data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66782" y="2127255"/>
              <a:ext cx="437452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Time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33240" y="2120911"/>
              <a:ext cx="744839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Foundation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94103" y="2867040"/>
              <a:ext cx="922520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Behaviour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95716" y="3265511"/>
              <a:ext cx="984709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Description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92698" y="3256916"/>
              <a:ext cx="1393375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Behaviour Elements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76614" y="1771332"/>
              <a:ext cx="984709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tx1">
                      <a:lumMod val="50000"/>
                    </a:schemeClr>
                  </a:solidFill>
                </a:rPr>
                <a:t>TDL meta-model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28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ontent Placeholder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367164"/>
              </p:ext>
            </p:extLst>
          </p:nvPr>
        </p:nvGraphicFramePr>
        <p:xfrm>
          <a:off x="160714" y="1852904"/>
          <a:ext cx="3668339" cy="437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viselkedés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9412" y="1854626"/>
            <a:ext cx="4992691" cy="2405864"/>
            <a:chOff x="3376614" y="1771332"/>
            <a:chExt cx="5534030" cy="252286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02015" y="1784354"/>
              <a:ext cx="1031876" cy="2063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3397253" y="1778004"/>
              <a:ext cx="1041401" cy="217488"/>
            </a:xfrm>
            <a:custGeom>
              <a:avLst/>
              <a:gdLst>
                <a:gd name="T0" fmla="*/ 7 w 656"/>
                <a:gd name="T1" fmla="*/ 7 h 137"/>
                <a:gd name="T2" fmla="*/ 7 w 656"/>
                <a:gd name="T3" fmla="*/ 131 h 137"/>
                <a:gd name="T4" fmla="*/ 650 w 656"/>
                <a:gd name="T5" fmla="*/ 131 h 137"/>
                <a:gd name="T6" fmla="*/ 650 w 656"/>
                <a:gd name="T7" fmla="*/ 7 h 137"/>
                <a:gd name="T8" fmla="*/ 7 w 656"/>
                <a:gd name="T9" fmla="*/ 7 h 137"/>
                <a:gd name="T10" fmla="*/ 0 w 656"/>
                <a:gd name="T11" fmla="*/ 0 h 137"/>
                <a:gd name="T12" fmla="*/ 656 w 656"/>
                <a:gd name="T13" fmla="*/ 0 h 137"/>
                <a:gd name="T14" fmla="*/ 656 w 656"/>
                <a:gd name="T15" fmla="*/ 137 h 137"/>
                <a:gd name="T16" fmla="*/ 0 w 656"/>
                <a:gd name="T17" fmla="*/ 137 h 137"/>
                <a:gd name="T18" fmla="*/ 0 w 656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6" h="137">
                  <a:moveTo>
                    <a:pt x="7" y="7"/>
                  </a:moveTo>
                  <a:lnTo>
                    <a:pt x="7" y="131"/>
                  </a:lnTo>
                  <a:lnTo>
                    <a:pt x="650" y="131"/>
                  </a:lnTo>
                  <a:lnTo>
                    <a:pt x="650" y="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656" y="0"/>
                  </a:lnTo>
                  <a:lnTo>
                    <a:pt x="656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3397253" y="1985967"/>
              <a:ext cx="5508629" cy="2308232"/>
            </a:xfrm>
            <a:custGeom>
              <a:avLst/>
              <a:gdLst>
                <a:gd name="T0" fmla="*/ 7 w 3470"/>
                <a:gd name="T1" fmla="*/ 6 h 1454"/>
                <a:gd name="T2" fmla="*/ 7 w 3470"/>
                <a:gd name="T3" fmla="*/ 1448 h 1454"/>
                <a:gd name="T4" fmla="*/ 3464 w 3470"/>
                <a:gd name="T5" fmla="*/ 1448 h 1454"/>
                <a:gd name="T6" fmla="*/ 3464 w 3470"/>
                <a:gd name="T7" fmla="*/ 6 h 1454"/>
                <a:gd name="T8" fmla="*/ 7 w 3470"/>
                <a:gd name="T9" fmla="*/ 6 h 1454"/>
                <a:gd name="T10" fmla="*/ 0 w 3470"/>
                <a:gd name="T11" fmla="*/ 0 h 1454"/>
                <a:gd name="T12" fmla="*/ 3470 w 3470"/>
                <a:gd name="T13" fmla="*/ 0 h 1454"/>
                <a:gd name="T14" fmla="*/ 3470 w 3470"/>
                <a:gd name="T15" fmla="*/ 1454 h 1454"/>
                <a:gd name="T16" fmla="*/ 0 w 3470"/>
                <a:gd name="T17" fmla="*/ 1454 h 1454"/>
                <a:gd name="T18" fmla="*/ 0 w 3470"/>
                <a:gd name="T19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0" h="1454">
                  <a:moveTo>
                    <a:pt x="7" y="6"/>
                  </a:moveTo>
                  <a:lnTo>
                    <a:pt x="7" y="1448"/>
                  </a:lnTo>
                  <a:lnTo>
                    <a:pt x="3464" y="1448"/>
                  </a:lnTo>
                  <a:lnTo>
                    <a:pt x="3464" y="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3470" y="0"/>
                  </a:lnTo>
                  <a:lnTo>
                    <a:pt x="3470" y="1454"/>
                  </a:lnTo>
                  <a:lnTo>
                    <a:pt x="0" y="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98865" y="2127255"/>
              <a:ext cx="795338" cy="207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598865" y="2335218"/>
              <a:ext cx="1001713" cy="3825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3594103" y="2122493"/>
              <a:ext cx="804863" cy="217488"/>
            </a:xfrm>
            <a:custGeom>
              <a:avLst/>
              <a:gdLst>
                <a:gd name="T0" fmla="*/ 6 w 507"/>
                <a:gd name="T1" fmla="*/ 7 h 137"/>
                <a:gd name="T2" fmla="*/ 6 w 507"/>
                <a:gd name="T3" fmla="*/ 130 h 137"/>
                <a:gd name="T4" fmla="*/ 501 w 507"/>
                <a:gd name="T5" fmla="*/ 130 h 137"/>
                <a:gd name="T6" fmla="*/ 501 w 507"/>
                <a:gd name="T7" fmla="*/ 7 h 137"/>
                <a:gd name="T8" fmla="*/ 6 w 507"/>
                <a:gd name="T9" fmla="*/ 7 h 137"/>
                <a:gd name="T10" fmla="*/ 0 w 507"/>
                <a:gd name="T11" fmla="*/ 0 h 137"/>
                <a:gd name="T12" fmla="*/ 507 w 507"/>
                <a:gd name="T13" fmla="*/ 0 h 137"/>
                <a:gd name="T14" fmla="*/ 507 w 507"/>
                <a:gd name="T15" fmla="*/ 137 h 137"/>
                <a:gd name="T16" fmla="*/ 0 w 507"/>
                <a:gd name="T17" fmla="*/ 137 h 137"/>
                <a:gd name="T18" fmla="*/ 0 w 507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137">
                  <a:moveTo>
                    <a:pt x="6" y="7"/>
                  </a:moveTo>
                  <a:lnTo>
                    <a:pt x="6" y="130"/>
                  </a:lnTo>
                  <a:lnTo>
                    <a:pt x="501" y="130"/>
                  </a:lnTo>
                  <a:lnTo>
                    <a:pt x="501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507" y="0"/>
                  </a:lnTo>
                  <a:lnTo>
                    <a:pt x="50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3594103" y="2328868"/>
              <a:ext cx="1001713" cy="384176"/>
            </a:xfrm>
            <a:custGeom>
              <a:avLst/>
              <a:gdLst>
                <a:gd name="T0" fmla="*/ 6 w 631"/>
                <a:gd name="T1" fmla="*/ 7 h 242"/>
                <a:gd name="T2" fmla="*/ 6 w 631"/>
                <a:gd name="T3" fmla="*/ 235 h 242"/>
                <a:gd name="T4" fmla="*/ 624 w 631"/>
                <a:gd name="T5" fmla="*/ 235 h 242"/>
                <a:gd name="T6" fmla="*/ 624 w 631"/>
                <a:gd name="T7" fmla="*/ 7 h 242"/>
                <a:gd name="T8" fmla="*/ 6 w 631"/>
                <a:gd name="T9" fmla="*/ 7 h 242"/>
                <a:gd name="T10" fmla="*/ 0 w 631"/>
                <a:gd name="T11" fmla="*/ 0 h 242"/>
                <a:gd name="T12" fmla="*/ 631 w 631"/>
                <a:gd name="T13" fmla="*/ 0 h 242"/>
                <a:gd name="T14" fmla="*/ 631 w 631"/>
                <a:gd name="T15" fmla="*/ 242 h 242"/>
                <a:gd name="T16" fmla="*/ 0 w 631"/>
                <a:gd name="T17" fmla="*/ 242 h 242"/>
                <a:gd name="T18" fmla="*/ 0 w 631"/>
                <a:gd name="T1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242">
                  <a:moveTo>
                    <a:pt x="6" y="7"/>
                  </a:moveTo>
                  <a:lnTo>
                    <a:pt x="6" y="235"/>
                  </a:lnTo>
                  <a:lnTo>
                    <a:pt x="624" y="235"/>
                  </a:lnTo>
                  <a:lnTo>
                    <a:pt x="624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31" y="0"/>
                  </a:lnTo>
                  <a:lnTo>
                    <a:pt x="631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598865" y="2328868"/>
              <a:ext cx="1001713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3598865" y="2127255"/>
              <a:ext cx="796926" cy="209551"/>
            </a:xfrm>
            <a:custGeom>
              <a:avLst/>
              <a:gdLst>
                <a:gd name="T0" fmla="*/ 1 w 502"/>
                <a:gd name="T1" fmla="*/ 2 h 132"/>
                <a:gd name="T2" fmla="*/ 1 w 502"/>
                <a:gd name="T3" fmla="*/ 131 h 132"/>
                <a:gd name="T4" fmla="*/ 501 w 502"/>
                <a:gd name="T5" fmla="*/ 131 h 132"/>
                <a:gd name="T6" fmla="*/ 501 w 502"/>
                <a:gd name="T7" fmla="*/ 2 h 132"/>
                <a:gd name="T8" fmla="*/ 1 w 502"/>
                <a:gd name="T9" fmla="*/ 2 h 132"/>
                <a:gd name="T10" fmla="*/ 0 w 502"/>
                <a:gd name="T11" fmla="*/ 0 h 132"/>
                <a:gd name="T12" fmla="*/ 502 w 502"/>
                <a:gd name="T13" fmla="*/ 0 h 132"/>
                <a:gd name="T14" fmla="*/ 502 w 502"/>
                <a:gd name="T15" fmla="*/ 132 h 132"/>
                <a:gd name="T16" fmla="*/ 0 w 502"/>
                <a:gd name="T17" fmla="*/ 132 h 132"/>
                <a:gd name="T18" fmla="*/ 0 w 50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32">
                  <a:moveTo>
                    <a:pt x="1" y="2"/>
                  </a:moveTo>
                  <a:lnTo>
                    <a:pt x="1" y="131"/>
                  </a:lnTo>
                  <a:lnTo>
                    <a:pt x="501" y="131"/>
                  </a:lnTo>
                  <a:lnTo>
                    <a:pt x="501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502" y="0"/>
                  </a:lnTo>
                  <a:lnTo>
                    <a:pt x="50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775205" y="2127255"/>
              <a:ext cx="441325" cy="207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4775205" y="2335218"/>
              <a:ext cx="1335088" cy="3921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770442" y="2122493"/>
              <a:ext cx="450850" cy="217488"/>
            </a:xfrm>
            <a:custGeom>
              <a:avLst/>
              <a:gdLst>
                <a:gd name="T0" fmla="*/ 6 w 284"/>
                <a:gd name="T1" fmla="*/ 7 h 137"/>
                <a:gd name="T2" fmla="*/ 6 w 284"/>
                <a:gd name="T3" fmla="*/ 130 h 137"/>
                <a:gd name="T4" fmla="*/ 278 w 284"/>
                <a:gd name="T5" fmla="*/ 130 h 137"/>
                <a:gd name="T6" fmla="*/ 278 w 284"/>
                <a:gd name="T7" fmla="*/ 7 h 137"/>
                <a:gd name="T8" fmla="*/ 6 w 284"/>
                <a:gd name="T9" fmla="*/ 7 h 137"/>
                <a:gd name="T10" fmla="*/ 0 w 284"/>
                <a:gd name="T11" fmla="*/ 0 h 137"/>
                <a:gd name="T12" fmla="*/ 284 w 284"/>
                <a:gd name="T13" fmla="*/ 0 h 137"/>
                <a:gd name="T14" fmla="*/ 284 w 284"/>
                <a:gd name="T15" fmla="*/ 137 h 137"/>
                <a:gd name="T16" fmla="*/ 0 w 284"/>
                <a:gd name="T17" fmla="*/ 137 h 137"/>
                <a:gd name="T18" fmla="*/ 0 w 284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137">
                  <a:moveTo>
                    <a:pt x="6" y="7"/>
                  </a:moveTo>
                  <a:lnTo>
                    <a:pt x="6" y="130"/>
                  </a:lnTo>
                  <a:lnTo>
                    <a:pt x="278" y="130"/>
                  </a:lnTo>
                  <a:lnTo>
                    <a:pt x="278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284" y="0"/>
                  </a:lnTo>
                  <a:lnTo>
                    <a:pt x="284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4770442" y="2328868"/>
              <a:ext cx="1335088" cy="393701"/>
            </a:xfrm>
            <a:custGeom>
              <a:avLst/>
              <a:gdLst>
                <a:gd name="T0" fmla="*/ 6 w 841"/>
                <a:gd name="T1" fmla="*/ 7 h 248"/>
                <a:gd name="T2" fmla="*/ 6 w 841"/>
                <a:gd name="T3" fmla="*/ 242 h 248"/>
                <a:gd name="T4" fmla="*/ 835 w 841"/>
                <a:gd name="T5" fmla="*/ 242 h 248"/>
                <a:gd name="T6" fmla="*/ 835 w 841"/>
                <a:gd name="T7" fmla="*/ 7 h 248"/>
                <a:gd name="T8" fmla="*/ 6 w 841"/>
                <a:gd name="T9" fmla="*/ 7 h 248"/>
                <a:gd name="T10" fmla="*/ 0 w 841"/>
                <a:gd name="T11" fmla="*/ 0 h 248"/>
                <a:gd name="T12" fmla="*/ 841 w 841"/>
                <a:gd name="T13" fmla="*/ 0 h 248"/>
                <a:gd name="T14" fmla="*/ 841 w 841"/>
                <a:gd name="T15" fmla="*/ 248 h 248"/>
                <a:gd name="T16" fmla="*/ 0 w 841"/>
                <a:gd name="T17" fmla="*/ 248 h 248"/>
                <a:gd name="T18" fmla="*/ 0 w 841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248">
                  <a:moveTo>
                    <a:pt x="6" y="7"/>
                  </a:moveTo>
                  <a:lnTo>
                    <a:pt x="6" y="242"/>
                  </a:lnTo>
                  <a:lnTo>
                    <a:pt x="835" y="242"/>
                  </a:lnTo>
                  <a:lnTo>
                    <a:pt x="835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841" y="0"/>
                  </a:lnTo>
                  <a:lnTo>
                    <a:pt x="841" y="248"/>
                  </a:lnTo>
                  <a:lnTo>
                    <a:pt x="0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4775205" y="2328868"/>
              <a:ext cx="1335088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4775205" y="2127255"/>
              <a:ext cx="442913" cy="209551"/>
            </a:xfrm>
            <a:custGeom>
              <a:avLst/>
              <a:gdLst>
                <a:gd name="T0" fmla="*/ 1 w 279"/>
                <a:gd name="T1" fmla="*/ 2 h 132"/>
                <a:gd name="T2" fmla="*/ 1 w 279"/>
                <a:gd name="T3" fmla="*/ 131 h 132"/>
                <a:gd name="T4" fmla="*/ 278 w 279"/>
                <a:gd name="T5" fmla="*/ 131 h 132"/>
                <a:gd name="T6" fmla="*/ 278 w 279"/>
                <a:gd name="T7" fmla="*/ 2 h 132"/>
                <a:gd name="T8" fmla="*/ 1 w 279"/>
                <a:gd name="T9" fmla="*/ 2 h 132"/>
                <a:gd name="T10" fmla="*/ 0 w 279"/>
                <a:gd name="T11" fmla="*/ 0 h 132"/>
                <a:gd name="T12" fmla="*/ 279 w 279"/>
                <a:gd name="T13" fmla="*/ 0 h 132"/>
                <a:gd name="T14" fmla="*/ 279 w 279"/>
                <a:gd name="T15" fmla="*/ 132 h 132"/>
                <a:gd name="T16" fmla="*/ 0 w 279"/>
                <a:gd name="T17" fmla="*/ 132 h 132"/>
                <a:gd name="T18" fmla="*/ 0 w 27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132">
                  <a:moveTo>
                    <a:pt x="1" y="2"/>
                  </a:moveTo>
                  <a:lnTo>
                    <a:pt x="1" y="131"/>
                  </a:lnTo>
                  <a:lnTo>
                    <a:pt x="278" y="131"/>
                  </a:lnTo>
                  <a:lnTo>
                    <a:pt x="278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279" y="0"/>
                  </a:lnTo>
                  <a:lnTo>
                    <a:pt x="279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6248406" y="2127255"/>
              <a:ext cx="471488" cy="2079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6248406" y="2335218"/>
              <a:ext cx="992188" cy="4413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6243643" y="2122493"/>
              <a:ext cx="481013" cy="217488"/>
            </a:xfrm>
            <a:custGeom>
              <a:avLst/>
              <a:gdLst>
                <a:gd name="T0" fmla="*/ 6 w 303"/>
                <a:gd name="T1" fmla="*/ 7 h 137"/>
                <a:gd name="T2" fmla="*/ 6 w 303"/>
                <a:gd name="T3" fmla="*/ 130 h 137"/>
                <a:gd name="T4" fmla="*/ 297 w 303"/>
                <a:gd name="T5" fmla="*/ 130 h 137"/>
                <a:gd name="T6" fmla="*/ 297 w 303"/>
                <a:gd name="T7" fmla="*/ 7 h 137"/>
                <a:gd name="T8" fmla="*/ 6 w 303"/>
                <a:gd name="T9" fmla="*/ 7 h 137"/>
                <a:gd name="T10" fmla="*/ 0 w 303"/>
                <a:gd name="T11" fmla="*/ 0 h 137"/>
                <a:gd name="T12" fmla="*/ 303 w 303"/>
                <a:gd name="T13" fmla="*/ 0 h 137"/>
                <a:gd name="T14" fmla="*/ 303 w 303"/>
                <a:gd name="T15" fmla="*/ 137 h 137"/>
                <a:gd name="T16" fmla="*/ 0 w 303"/>
                <a:gd name="T17" fmla="*/ 137 h 137"/>
                <a:gd name="T18" fmla="*/ 0 w 303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137">
                  <a:moveTo>
                    <a:pt x="6" y="7"/>
                  </a:moveTo>
                  <a:lnTo>
                    <a:pt x="6" y="130"/>
                  </a:lnTo>
                  <a:lnTo>
                    <a:pt x="297" y="130"/>
                  </a:lnTo>
                  <a:lnTo>
                    <a:pt x="29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303" y="0"/>
                  </a:lnTo>
                  <a:lnTo>
                    <a:pt x="303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243643" y="2328868"/>
              <a:ext cx="992188" cy="384176"/>
            </a:xfrm>
            <a:custGeom>
              <a:avLst/>
              <a:gdLst>
                <a:gd name="T0" fmla="*/ 6 w 625"/>
                <a:gd name="T1" fmla="*/ 7 h 279"/>
                <a:gd name="T2" fmla="*/ 6 w 625"/>
                <a:gd name="T3" fmla="*/ 272 h 279"/>
                <a:gd name="T4" fmla="*/ 619 w 625"/>
                <a:gd name="T5" fmla="*/ 272 h 279"/>
                <a:gd name="T6" fmla="*/ 619 w 625"/>
                <a:gd name="T7" fmla="*/ 7 h 279"/>
                <a:gd name="T8" fmla="*/ 6 w 625"/>
                <a:gd name="T9" fmla="*/ 7 h 279"/>
                <a:gd name="T10" fmla="*/ 0 w 625"/>
                <a:gd name="T11" fmla="*/ 0 h 279"/>
                <a:gd name="T12" fmla="*/ 625 w 625"/>
                <a:gd name="T13" fmla="*/ 0 h 279"/>
                <a:gd name="T14" fmla="*/ 625 w 625"/>
                <a:gd name="T15" fmla="*/ 279 h 279"/>
                <a:gd name="T16" fmla="*/ 0 w 625"/>
                <a:gd name="T17" fmla="*/ 279 h 279"/>
                <a:gd name="T18" fmla="*/ 0 w 625"/>
                <a:gd name="T1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5" h="279">
                  <a:moveTo>
                    <a:pt x="6" y="7"/>
                  </a:moveTo>
                  <a:lnTo>
                    <a:pt x="6" y="272"/>
                  </a:lnTo>
                  <a:lnTo>
                    <a:pt x="619" y="272"/>
                  </a:lnTo>
                  <a:lnTo>
                    <a:pt x="619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25" y="0"/>
                  </a:lnTo>
                  <a:lnTo>
                    <a:pt x="62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248406" y="2328868"/>
              <a:ext cx="992188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6248406" y="2127255"/>
              <a:ext cx="473075" cy="209551"/>
            </a:xfrm>
            <a:custGeom>
              <a:avLst/>
              <a:gdLst>
                <a:gd name="T0" fmla="*/ 1 w 298"/>
                <a:gd name="T1" fmla="*/ 2 h 132"/>
                <a:gd name="T2" fmla="*/ 1 w 298"/>
                <a:gd name="T3" fmla="*/ 131 h 132"/>
                <a:gd name="T4" fmla="*/ 297 w 298"/>
                <a:gd name="T5" fmla="*/ 131 h 132"/>
                <a:gd name="T6" fmla="*/ 297 w 298"/>
                <a:gd name="T7" fmla="*/ 2 h 132"/>
                <a:gd name="T8" fmla="*/ 1 w 298"/>
                <a:gd name="T9" fmla="*/ 2 h 132"/>
                <a:gd name="T10" fmla="*/ 0 w 298"/>
                <a:gd name="T11" fmla="*/ 0 h 132"/>
                <a:gd name="T12" fmla="*/ 298 w 298"/>
                <a:gd name="T13" fmla="*/ 0 h 132"/>
                <a:gd name="T14" fmla="*/ 298 w 298"/>
                <a:gd name="T15" fmla="*/ 132 h 132"/>
                <a:gd name="T16" fmla="*/ 0 w 298"/>
                <a:gd name="T17" fmla="*/ 132 h 132"/>
                <a:gd name="T18" fmla="*/ 0 w 298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132">
                  <a:moveTo>
                    <a:pt x="1" y="2"/>
                  </a:moveTo>
                  <a:lnTo>
                    <a:pt x="1" y="131"/>
                  </a:lnTo>
                  <a:lnTo>
                    <a:pt x="297" y="131"/>
                  </a:lnTo>
                  <a:lnTo>
                    <a:pt x="297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298" y="0"/>
                  </a:lnTo>
                  <a:lnTo>
                    <a:pt x="298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7358865" y="2335219"/>
              <a:ext cx="1435101" cy="3778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7354103" y="2122493"/>
              <a:ext cx="1100138" cy="217488"/>
            </a:xfrm>
            <a:custGeom>
              <a:avLst/>
              <a:gdLst>
                <a:gd name="T0" fmla="*/ 6 w 693"/>
                <a:gd name="T1" fmla="*/ 7 h 137"/>
                <a:gd name="T2" fmla="*/ 6 w 693"/>
                <a:gd name="T3" fmla="*/ 130 h 137"/>
                <a:gd name="T4" fmla="*/ 687 w 693"/>
                <a:gd name="T5" fmla="*/ 130 h 137"/>
                <a:gd name="T6" fmla="*/ 687 w 693"/>
                <a:gd name="T7" fmla="*/ 7 h 137"/>
                <a:gd name="T8" fmla="*/ 6 w 693"/>
                <a:gd name="T9" fmla="*/ 7 h 137"/>
                <a:gd name="T10" fmla="*/ 0 w 693"/>
                <a:gd name="T11" fmla="*/ 0 h 137"/>
                <a:gd name="T12" fmla="*/ 693 w 693"/>
                <a:gd name="T13" fmla="*/ 0 h 137"/>
                <a:gd name="T14" fmla="*/ 693 w 693"/>
                <a:gd name="T15" fmla="*/ 137 h 137"/>
                <a:gd name="T16" fmla="*/ 0 w 693"/>
                <a:gd name="T17" fmla="*/ 137 h 137"/>
                <a:gd name="T18" fmla="*/ 0 w 693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37">
                  <a:moveTo>
                    <a:pt x="6" y="7"/>
                  </a:moveTo>
                  <a:lnTo>
                    <a:pt x="6" y="130"/>
                  </a:lnTo>
                  <a:lnTo>
                    <a:pt x="687" y="130"/>
                  </a:lnTo>
                  <a:lnTo>
                    <a:pt x="68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93" y="0"/>
                  </a:lnTo>
                  <a:lnTo>
                    <a:pt x="693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7354103" y="2328868"/>
              <a:ext cx="1433514" cy="384176"/>
            </a:xfrm>
            <a:custGeom>
              <a:avLst/>
              <a:gdLst>
                <a:gd name="T0" fmla="*/ 6 w 903"/>
                <a:gd name="T1" fmla="*/ 7 h 242"/>
                <a:gd name="T2" fmla="*/ 6 w 903"/>
                <a:gd name="T3" fmla="*/ 235 h 242"/>
                <a:gd name="T4" fmla="*/ 897 w 903"/>
                <a:gd name="T5" fmla="*/ 235 h 242"/>
                <a:gd name="T6" fmla="*/ 897 w 903"/>
                <a:gd name="T7" fmla="*/ 7 h 242"/>
                <a:gd name="T8" fmla="*/ 6 w 903"/>
                <a:gd name="T9" fmla="*/ 7 h 242"/>
                <a:gd name="T10" fmla="*/ 0 w 903"/>
                <a:gd name="T11" fmla="*/ 0 h 242"/>
                <a:gd name="T12" fmla="*/ 903 w 903"/>
                <a:gd name="T13" fmla="*/ 0 h 242"/>
                <a:gd name="T14" fmla="*/ 903 w 903"/>
                <a:gd name="T15" fmla="*/ 242 h 242"/>
                <a:gd name="T16" fmla="*/ 0 w 903"/>
                <a:gd name="T17" fmla="*/ 242 h 242"/>
                <a:gd name="T18" fmla="*/ 0 w 903"/>
                <a:gd name="T1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242">
                  <a:moveTo>
                    <a:pt x="6" y="7"/>
                  </a:moveTo>
                  <a:lnTo>
                    <a:pt x="6" y="235"/>
                  </a:lnTo>
                  <a:lnTo>
                    <a:pt x="897" y="235"/>
                  </a:lnTo>
                  <a:lnTo>
                    <a:pt x="89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903" y="0"/>
                  </a:lnTo>
                  <a:lnTo>
                    <a:pt x="903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7358865" y="2328868"/>
              <a:ext cx="1435101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7358865" y="2127255"/>
              <a:ext cx="1092201" cy="209551"/>
            </a:xfrm>
            <a:custGeom>
              <a:avLst/>
              <a:gdLst>
                <a:gd name="T0" fmla="*/ 1 w 688"/>
                <a:gd name="T1" fmla="*/ 2 h 132"/>
                <a:gd name="T2" fmla="*/ 1 w 688"/>
                <a:gd name="T3" fmla="*/ 131 h 132"/>
                <a:gd name="T4" fmla="*/ 687 w 688"/>
                <a:gd name="T5" fmla="*/ 131 h 132"/>
                <a:gd name="T6" fmla="*/ 687 w 688"/>
                <a:gd name="T7" fmla="*/ 2 h 132"/>
                <a:gd name="T8" fmla="*/ 1 w 688"/>
                <a:gd name="T9" fmla="*/ 2 h 132"/>
                <a:gd name="T10" fmla="*/ 0 w 688"/>
                <a:gd name="T11" fmla="*/ 0 h 132"/>
                <a:gd name="T12" fmla="*/ 688 w 688"/>
                <a:gd name="T13" fmla="*/ 0 h 132"/>
                <a:gd name="T14" fmla="*/ 688 w 688"/>
                <a:gd name="T15" fmla="*/ 132 h 132"/>
                <a:gd name="T16" fmla="*/ 0 w 688"/>
                <a:gd name="T17" fmla="*/ 132 h 132"/>
                <a:gd name="T18" fmla="*/ 0 w 688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32">
                  <a:moveTo>
                    <a:pt x="1" y="2"/>
                  </a:moveTo>
                  <a:lnTo>
                    <a:pt x="1" y="131"/>
                  </a:lnTo>
                  <a:lnTo>
                    <a:pt x="687" y="131"/>
                  </a:lnTo>
                  <a:lnTo>
                    <a:pt x="687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688" y="0"/>
                  </a:lnTo>
                  <a:lnTo>
                    <a:pt x="688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3598865" y="3071820"/>
              <a:ext cx="3643315" cy="108109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auto">
            <a:xfrm>
              <a:off x="3594103" y="2860682"/>
              <a:ext cx="982663" cy="215901"/>
            </a:xfrm>
            <a:custGeom>
              <a:avLst/>
              <a:gdLst>
                <a:gd name="T0" fmla="*/ 6 w 619"/>
                <a:gd name="T1" fmla="*/ 6 h 136"/>
                <a:gd name="T2" fmla="*/ 6 w 619"/>
                <a:gd name="T3" fmla="*/ 130 h 136"/>
                <a:gd name="T4" fmla="*/ 613 w 619"/>
                <a:gd name="T5" fmla="*/ 130 h 136"/>
                <a:gd name="T6" fmla="*/ 613 w 619"/>
                <a:gd name="T7" fmla="*/ 6 h 136"/>
                <a:gd name="T8" fmla="*/ 6 w 619"/>
                <a:gd name="T9" fmla="*/ 6 h 136"/>
                <a:gd name="T10" fmla="*/ 0 w 619"/>
                <a:gd name="T11" fmla="*/ 0 h 136"/>
                <a:gd name="T12" fmla="*/ 619 w 619"/>
                <a:gd name="T13" fmla="*/ 0 h 136"/>
                <a:gd name="T14" fmla="*/ 619 w 619"/>
                <a:gd name="T15" fmla="*/ 136 h 136"/>
                <a:gd name="T16" fmla="*/ 0 w 619"/>
                <a:gd name="T17" fmla="*/ 136 h 136"/>
                <a:gd name="T18" fmla="*/ 0 w 619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136">
                  <a:moveTo>
                    <a:pt x="6" y="6"/>
                  </a:moveTo>
                  <a:lnTo>
                    <a:pt x="6" y="130"/>
                  </a:lnTo>
                  <a:lnTo>
                    <a:pt x="613" y="130"/>
                  </a:lnTo>
                  <a:lnTo>
                    <a:pt x="613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619" y="0"/>
                  </a:lnTo>
                  <a:lnTo>
                    <a:pt x="61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3594103" y="3067058"/>
              <a:ext cx="3643315" cy="1079503"/>
            </a:xfrm>
            <a:custGeom>
              <a:avLst/>
              <a:gdLst>
                <a:gd name="T0" fmla="*/ 6 w 2295"/>
                <a:gd name="T1" fmla="*/ 6 h 680"/>
                <a:gd name="T2" fmla="*/ 6 w 2295"/>
                <a:gd name="T3" fmla="*/ 674 h 680"/>
                <a:gd name="T4" fmla="*/ 2289 w 2295"/>
                <a:gd name="T5" fmla="*/ 674 h 680"/>
                <a:gd name="T6" fmla="*/ 2289 w 2295"/>
                <a:gd name="T7" fmla="*/ 6 h 680"/>
                <a:gd name="T8" fmla="*/ 6 w 2295"/>
                <a:gd name="T9" fmla="*/ 6 h 680"/>
                <a:gd name="T10" fmla="*/ 0 w 2295"/>
                <a:gd name="T11" fmla="*/ 0 h 680"/>
                <a:gd name="T12" fmla="*/ 2295 w 2295"/>
                <a:gd name="T13" fmla="*/ 0 h 680"/>
                <a:gd name="T14" fmla="*/ 2295 w 2295"/>
                <a:gd name="T15" fmla="*/ 680 h 680"/>
                <a:gd name="T16" fmla="*/ 0 w 2295"/>
                <a:gd name="T17" fmla="*/ 680 h 680"/>
                <a:gd name="T18" fmla="*/ 0 w 2295"/>
                <a:gd name="T1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5" h="680">
                  <a:moveTo>
                    <a:pt x="6" y="6"/>
                  </a:moveTo>
                  <a:lnTo>
                    <a:pt x="6" y="674"/>
                  </a:lnTo>
                  <a:lnTo>
                    <a:pt x="2289" y="674"/>
                  </a:lnTo>
                  <a:lnTo>
                    <a:pt x="2289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2295" y="0"/>
                  </a:lnTo>
                  <a:lnTo>
                    <a:pt x="2295" y="680"/>
                  </a:lnTo>
                  <a:lnTo>
                    <a:pt x="0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4" name="Rectangle 44"/>
            <p:cNvSpPr>
              <a:spLocks noChangeArrowheads="1"/>
            </p:cNvSpPr>
            <p:nvPr/>
          </p:nvSpPr>
          <p:spPr bwMode="auto">
            <a:xfrm>
              <a:off x="3795715" y="3259146"/>
              <a:ext cx="1030288" cy="2063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3795715" y="3465522"/>
              <a:ext cx="1236663" cy="4413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3789365" y="3252796"/>
              <a:ext cx="1042988" cy="217488"/>
            </a:xfrm>
            <a:custGeom>
              <a:avLst/>
              <a:gdLst>
                <a:gd name="T0" fmla="*/ 7 w 657"/>
                <a:gd name="T1" fmla="*/ 7 h 137"/>
                <a:gd name="T2" fmla="*/ 7 w 657"/>
                <a:gd name="T3" fmla="*/ 131 h 137"/>
                <a:gd name="T4" fmla="*/ 650 w 657"/>
                <a:gd name="T5" fmla="*/ 131 h 137"/>
                <a:gd name="T6" fmla="*/ 650 w 657"/>
                <a:gd name="T7" fmla="*/ 7 h 137"/>
                <a:gd name="T8" fmla="*/ 7 w 657"/>
                <a:gd name="T9" fmla="*/ 7 h 137"/>
                <a:gd name="T10" fmla="*/ 0 w 657"/>
                <a:gd name="T11" fmla="*/ 0 h 137"/>
                <a:gd name="T12" fmla="*/ 657 w 657"/>
                <a:gd name="T13" fmla="*/ 0 h 137"/>
                <a:gd name="T14" fmla="*/ 657 w 657"/>
                <a:gd name="T15" fmla="*/ 137 h 137"/>
                <a:gd name="T16" fmla="*/ 0 w 657"/>
                <a:gd name="T17" fmla="*/ 137 h 137"/>
                <a:gd name="T18" fmla="*/ 0 w 657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" h="137">
                  <a:moveTo>
                    <a:pt x="7" y="7"/>
                  </a:moveTo>
                  <a:lnTo>
                    <a:pt x="7" y="131"/>
                  </a:lnTo>
                  <a:lnTo>
                    <a:pt x="650" y="131"/>
                  </a:lnTo>
                  <a:lnTo>
                    <a:pt x="650" y="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657" y="0"/>
                  </a:lnTo>
                  <a:lnTo>
                    <a:pt x="65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89365" y="3460759"/>
              <a:ext cx="1238251" cy="441326"/>
            </a:xfrm>
            <a:custGeom>
              <a:avLst/>
              <a:gdLst>
                <a:gd name="T0" fmla="*/ 7 w 780"/>
                <a:gd name="T1" fmla="*/ 6 h 278"/>
                <a:gd name="T2" fmla="*/ 7 w 780"/>
                <a:gd name="T3" fmla="*/ 272 h 278"/>
                <a:gd name="T4" fmla="*/ 774 w 780"/>
                <a:gd name="T5" fmla="*/ 272 h 278"/>
                <a:gd name="T6" fmla="*/ 774 w 780"/>
                <a:gd name="T7" fmla="*/ 6 h 278"/>
                <a:gd name="T8" fmla="*/ 7 w 780"/>
                <a:gd name="T9" fmla="*/ 6 h 278"/>
                <a:gd name="T10" fmla="*/ 0 w 780"/>
                <a:gd name="T11" fmla="*/ 0 h 278"/>
                <a:gd name="T12" fmla="*/ 780 w 780"/>
                <a:gd name="T13" fmla="*/ 0 h 278"/>
                <a:gd name="T14" fmla="*/ 780 w 780"/>
                <a:gd name="T15" fmla="*/ 278 h 278"/>
                <a:gd name="T16" fmla="*/ 0 w 780"/>
                <a:gd name="T17" fmla="*/ 278 h 278"/>
                <a:gd name="T18" fmla="*/ 0 w 780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0" h="278">
                  <a:moveTo>
                    <a:pt x="7" y="6"/>
                  </a:moveTo>
                  <a:lnTo>
                    <a:pt x="7" y="272"/>
                  </a:lnTo>
                  <a:lnTo>
                    <a:pt x="774" y="272"/>
                  </a:lnTo>
                  <a:lnTo>
                    <a:pt x="774" y="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780" y="0"/>
                  </a:lnTo>
                  <a:lnTo>
                    <a:pt x="780" y="278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3795715" y="3460759"/>
              <a:ext cx="1236663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3795715" y="3259146"/>
              <a:ext cx="1033463" cy="207963"/>
            </a:xfrm>
            <a:custGeom>
              <a:avLst/>
              <a:gdLst>
                <a:gd name="T0" fmla="*/ 1 w 651"/>
                <a:gd name="T1" fmla="*/ 1 h 131"/>
                <a:gd name="T2" fmla="*/ 1 w 651"/>
                <a:gd name="T3" fmla="*/ 130 h 131"/>
                <a:gd name="T4" fmla="*/ 649 w 651"/>
                <a:gd name="T5" fmla="*/ 130 h 131"/>
                <a:gd name="T6" fmla="*/ 649 w 651"/>
                <a:gd name="T7" fmla="*/ 1 h 131"/>
                <a:gd name="T8" fmla="*/ 1 w 651"/>
                <a:gd name="T9" fmla="*/ 1 h 131"/>
                <a:gd name="T10" fmla="*/ 0 w 651"/>
                <a:gd name="T11" fmla="*/ 0 h 131"/>
                <a:gd name="T12" fmla="*/ 651 w 651"/>
                <a:gd name="T13" fmla="*/ 0 h 131"/>
                <a:gd name="T14" fmla="*/ 651 w 651"/>
                <a:gd name="T15" fmla="*/ 131 h 131"/>
                <a:gd name="T16" fmla="*/ 0 w 651"/>
                <a:gd name="T17" fmla="*/ 131 h 131"/>
                <a:gd name="T18" fmla="*/ 0 w 651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31">
                  <a:moveTo>
                    <a:pt x="1" y="1"/>
                  </a:moveTo>
                  <a:lnTo>
                    <a:pt x="1" y="130"/>
                  </a:lnTo>
                  <a:lnTo>
                    <a:pt x="649" y="130"/>
                  </a:lnTo>
                  <a:lnTo>
                    <a:pt x="649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651" y="0"/>
                  </a:lnTo>
                  <a:lnTo>
                    <a:pt x="651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5170491" y="3259146"/>
              <a:ext cx="1414464" cy="2063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206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5170491" y="3465522"/>
              <a:ext cx="1874839" cy="441326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0">
              <a:solidFill>
                <a:srgbClr val="00206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2" name="Freeform 53"/>
            <p:cNvSpPr>
              <a:spLocks noEditPoints="1"/>
            </p:cNvSpPr>
            <p:nvPr/>
          </p:nvSpPr>
          <p:spPr bwMode="auto">
            <a:xfrm>
              <a:off x="5165729" y="3252796"/>
              <a:ext cx="1423989" cy="217488"/>
            </a:xfrm>
            <a:custGeom>
              <a:avLst/>
              <a:gdLst>
                <a:gd name="T0" fmla="*/ 6 w 897"/>
                <a:gd name="T1" fmla="*/ 7 h 137"/>
                <a:gd name="T2" fmla="*/ 6 w 897"/>
                <a:gd name="T3" fmla="*/ 131 h 137"/>
                <a:gd name="T4" fmla="*/ 891 w 897"/>
                <a:gd name="T5" fmla="*/ 131 h 137"/>
                <a:gd name="T6" fmla="*/ 891 w 897"/>
                <a:gd name="T7" fmla="*/ 7 h 137"/>
                <a:gd name="T8" fmla="*/ 6 w 897"/>
                <a:gd name="T9" fmla="*/ 7 h 137"/>
                <a:gd name="T10" fmla="*/ 0 w 897"/>
                <a:gd name="T11" fmla="*/ 0 h 137"/>
                <a:gd name="T12" fmla="*/ 897 w 897"/>
                <a:gd name="T13" fmla="*/ 0 h 137"/>
                <a:gd name="T14" fmla="*/ 897 w 897"/>
                <a:gd name="T15" fmla="*/ 137 h 137"/>
                <a:gd name="T16" fmla="*/ 0 w 897"/>
                <a:gd name="T17" fmla="*/ 137 h 137"/>
                <a:gd name="T18" fmla="*/ 0 w 897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7" h="137">
                  <a:moveTo>
                    <a:pt x="6" y="7"/>
                  </a:moveTo>
                  <a:lnTo>
                    <a:pt x="6" y="131"/>
                  </a:lnTo>
                  <a:lnTo>
                    <a:pt x="891" y="131"/>
                  </a:lnTo>
                  <a:lnTo>
                    <a:pt x="891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897" y="0"/>
                  </a:lnTo>
                  <a:lnTo>
                    <a:pt x="89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3" name="Freeform 55"/>
            <p:cNvSpPr>
              <a:spLocks noEditPoints="1"/>
            </p:cNvSpPr>
            <p:nvPr/>
          </p:nvSpPr>
          <p:spPr bwMode="auto">
            <a:xfrm>
              <a:off x="5165729" y="3460759"/>
              <a:ext cx="1874839" cy="441326"/>
            </a:xfrm>
            <a:custGeom>
              <a:avLst/>
              <a:gdLst>
                <a:gd name="T0" fmla="*/ 6 w 1181"/>
                <a:gd name="T1" fmla="*/ 6 h 278"/>
                <a:gd name="T2" fmla="*/ 6 w 1181"/>
                <a:gd name="T3" fmla="*/ 272 h 278"/>
                <a:gd name="T4" fmla="*/ 1175 w 1181"/>
                <a:gd name="T5" fmla="*/ 272 h 278"/>
                <a:gd name="T6" fmla="*/ 1175 w 1181"/>
                <a:gd name="T7" fmla="*/ 6 h 278"/>
                <a:gd name="T8" fmla="*/ 6 w 1181"/>
                <a:gd name="T9" fmla="*/ 6 h 278"/>
                <a:gd name="T10" fmla="*/ 0 w 1181"/>
                <a:gd name="T11" fmla="*/ 0 h 278"/>
                <a:gd name="T12" fmla="*/ 1181 w 1181"/>
                <a:gd name="T13" fmla="*/ 0 h 278"/>
                <a:gd name="T14" fmla="*/ 1181 w 1181"/>
                <a:gd name="T15" fmla="*/ 278 h 278"/>
                <a:gd name="T16" fmla="*/ 0 w 1181"/>
                <a:gd name="T17" fmla="*/ 278 h 278"/>
                <a:gd name="T18" fmla="*/ 0 w 118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1" h="278">
                  <a:moveTo>
                    <a:pt x="6" y="6"/>
                  </a:moveTo>
                  <a:lnTo>
                    <a:pt x="6" y="272"/>
                  </a:lnTo>
                  <a:lnTo>
                    <a:pt x="1175" y="272"/>
                  </a:lnTo>
                  <a:lnTo>
                    <a:pt x="1175" y="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1181" y="0"/>
                  </a:lnTo>
                  <a:lnTo>
                    <a:pt x="1181" y="278"/>
                  </a:ln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5170491" y="3460759"/>
              <a:ext cx="1874839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5" name="Freeform 57"/>
            <p:cNvSpPr>
              <a:spLocks noEditPoints="1"/>
            </p:cNvSpPr>
            <p:nvPr/>
          </p:nvSpPr>
          <p:spPr bwMode="auto">
            <a:xfrm>
              <a:off x="5170491" y="3259146"/>
              <a:ext cx="1416051" cy="207963"/>
            </a:xfrm>
            <a:custGeom>
              <a:avLst/>
              <a:gdLst>
                <a:gd name="T0" fmla="*/ 1 w 892"/>
                <a:gd name="T1" fmla="*/ 1 h 131"/>
                <a:gd name="T2" fmla="*/ 1 w 892"/>
                <a:gd name="T3" fmla="*/ 130 h 131"/>
                <a:gd name="T4" fmla="*/ 891 w 892"/>
                <a:gd name="T5" fmla="*/ 130 h 131"/>
                <a:gd name="T6" fmla="*/ 891 w 892"/>
                <a:gd name="T7" fmla="*/ 1 h 131"/>
                <a:gd name="T8" fmla="*/ 1 w 892"/>
                <a:gd name="T9" fmla="*/ 1 h 131"/>
                <a:gd name="T10" fmla="*/ 0 w 892"/>
                <a:gd name="T11" fmla="*/ 0 h 131"/>
                <a:gd name="T12" fmla="*/ 892 w 892"/>
                <a:gd name="T13" fmla="*/ 0 h 131"/>
                <a:gd name="T14" fmla="*/ 892 w 892"/>
                <a:gd name="T15" fmla="*/ 131 h 131"/>
                <a:gd name="T16" fmla="*/ 0 w 892"/>
                <a:gd name="T17" fmla="*/ 131 h 131"/>
                <a:gd name="T18" fmla="*/ 0 w 892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2" h="131">
                  <a:moveTo>
                    <a:pt x="1" y="1"/>
                  </a:moveTo>
                  <a:lnTo>
                    <a:pt x="1" y="130"/>
                  </a:lnTo>
                  <a:lnTo>
                    <a:pt x="891" y="130"/>
                  </a:lnTo>
                  <a:lnTo>
                    <a:pt x="89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892" y="0"/>
                  </a:lnTo>
                  <a:lnTo>
                    <a:pt x="892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6" name="Rectangle 58"/>
            <p:cNvSpPr>
              <a:spLocks noChangeArrowheads="1"/>
            </p:cNvSpPr>
            <p:nvPr/>
          </p:nvSpPr>
          <p:spPr bwMode="auto">
            <a:xfrm>
              <a:off x="3598865" y="3067058"/>
              <a:ext cx="3643315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7" name="Freeform 59"/>
            <p:cNvSpPr>
              <a:spLocks noEditPoints="1"/>
            </p:cNvSpPr>
            <p:nvPr/>
          </p:nvSpPr>
          <p:spPr bwMode="auto">
            <a:xfrm>
              <a:off x="3598865" y="2865445"/>
              <a:ext cx="974726" cy="207963"/>
            </a:xfrm>
            <a:custGeom>
              <a:avLst/>
              <a:gdLst>
                <a:gd name="T0" fmla="*/ 1 w 614"/>
                <a:gd name="T1" fmla="*/ 1 h 131"/>
                <a:gd name="T2" fmla="*/ 1 w 614"/>
                <a:gd name="T3" fmla="*/ 130 h 131"/>
                <a:gd name="T4" fmla="*/ 613 w 614"/>
                <a:gd name="T5" fmla="*/ 130 h 131"/>
                <a:gd name="T6" fmla="*/ 613 w 614"/>
                <a:gd name="T7" fmla="*/ 1 h 131"/>
                <a:gd name="T8" fmla="*/ 1 w 614"/>
                <a:gd name="T9" fmla="*/ 1 h 131"/>
                <a:gd name="T10" fmla="*/ 0 w 614"/>
                <a:gd name="T11" fmla="*/ 0 h 131"/>
                <a:gd name="T12" fmla="*/ 614 w 614"/>
                <a:gd name="T13" fmla="*/ 0 h 131"/>
                <a:gd name="T14" fmla="*/ 614 w 614"/>
                <a:gd name="T15" fmla="*/ 131 h 131"/>
                <a:gd name="T16" fmla="*/ 0 w 614"/>
                <a:gd name="T17" fmla="*/ 131 h 131"/>
                <a:gd name="T18" fmla="*/ 0 w 61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131">
                  <a:moveTo>
                    <a:pt x="1" y="1"/>
                  </a:moveTo>
                  <a:lnTo>
                    <a:pt x="1" y="130"/>
                  </a:lnTo>
                  <a:lnTo>
                    <a:pt x="613" y="130"/>
                  </a:lnTo>
                  <a:lnTo>
                    <a:pt x="613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614" y="0"/>
                  </a:lnTo>
                  <a:lnTo>
                    <a:pt x="614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8" name="Rectangle 60"/>
            <p:cNvSpPr>
              <a:spLocks noChangeArrowheads="1"/>
            </p:cNvSpPr>
            <p:nvPr/>
          </p:nvSpPr>
          <p:spPr bwMode="auto">
            <a:xfrm>
              <a:off x="3402015" y="1985967"/>
              <a:ext cx="5508629" cy="9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49" name="Freeform 61"/>
            <p:cNvSpPr>
              <a:spLocks noEditPoints="1"/>
            </p:cNvSpPr>
            <p:nvPr/>
          </p:nvSpPr>
          <p:spPr bwMode="auto">
            <a:xfrm>
              <a:off x="3402015" y="1784354"/>
              <a:ext cx="1033463" cy="207963"/>
            </a:xfrm>
            <a:custGeom>
              <a:avLst/>
              <a:gdLst>
                <a:gd name="T0" fmla="*/ 1 w 651"/>
                <a:gd name="T1" fmla="*/ 1 h 131"/>
                <a:gd name="T2" fmla="*/ 1 w 651"/>
                <a:gd name="T3" fmla="*/ 130 h 131"/>
                <a:gd name="T4" fmla="*/ 650 w 651"/>
                <a:gd name="T5" fmla="*/ 130 h 131"/>
                <a:gd name="T6" fmla="*/ 650 w 651"/>
                <a:gd name="T7" fmla="*/ 1 h 131"/>
                <a:gd name="T8" fmla="*/ 1 w 651"/>
                <a:gd name="T9" fmla="*/ 1 h 131"/>
                <a:gd name="T10" fmla="*/ 0 w 651"/>
                <a:gd name="T11" fmla="*/ 0 h 131"/>
                <a:gd name="T12" fmla="*/ 651 w 651"/>
                <a:gd name="T13" fmla="*/ 0 h 131"/>
                <a:gd name="T14" fmla="*/ 651 w 651"/>
                <a:gd name="T15" fmla="*/ 131 h 131"/>
                <a:gd name="T16" fmla="*/ 0 w 651"/>
                <a:gd name="T17" fmla="*/ 131 h 131"/>
                <a:gd name="T18" fmla="*/ 0 w 651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31">
                  <a:moveTo>
                    <a:pt x="1" y="1"/>
                  </a:moveTo>
                  <a:lnTo>
                    <a:pt x="1" y="130"/>
                  </a:lnTo>
                  <a:lnTo>
                    <a:pt x="650" y="130"/>
                  </a:lnTo>
                  <a:lnTo>
                    <a:pt x="650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651" y="0"/>
                  </a:lnTo>
                  <a:lnTo>
                    <a:pt x="651" y="131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1236" y="2132964"/>
              <a:ext cx="1089540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Configuration</a:t>
              </a:r>
            </a:p>
          </p:txBody>
        </p:sp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7408073" y="3473459"/>
              <a:ext cx="1435101" cy="3825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7403311" y="3260734"/>
              <a:ext cx="1100138" cy="217488"/>
            </a:xfrm>
            <a:custGeom>
              <a:avLst/>
              <a:gdLst>
                <a:gd name="T0" fmla="*/ 6 w 693"/>
                <a:gd name="T1" fmla="*/ 7 h 137"/>
                <a:gd name="T2" fmla="*/ 6 w 693"/>
                <a:gd name="T3" fmla="*/ 130 h 137"/>
                <a:gd name="T4" fmla="*/ 687 w 693"/>
                <a:gd name="T5" fmla="*/ 130 h 137"/>
                <a:gd name="T6" fmla="*/ 687 w 693"/>
                <a:gd name="T7" fmla="*/ 7 h 137"/>
                <a:gd name="T8" fmla="*/ 6 w 693"/>
                <a:gd name="T9" fmla="*/ 7 h 137"/>
                <a:gd name="T10" fmla="*/ 0 w 693"/>
                <a:gd name="T11" fmla="*/ 0 h 137"/>
                <a:gd name="T12" fmla="*/ 693 w 693"/>
                <a:gd name="T13" fmla="*/ 0 h 137"/>
                <a:gd name="T14" fmla="*/ 693 w 693"/>
                <a:gd name="T15" fmla="*/ 137 h 137"/>
                <a:gd name="T16" fmla="*/ 0 w 693"/>
                <a:gd name="T17" fmla="*/ 137 h 137"/>
                <a:gd name="T18" fmla="*/ 0 w 693"/>
                <a:gd name="T1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137">
                  <a:moveTo>
                    <a:pt x="6" y="7"/>
                  </a:moveTo>
                  <a:lnTo>
                    <a:pt x="6" y="130"/>
                  </a:lnTo>
                  <a:lnTo>
                    <a:pt x="687" y="130"/>
                  </a:lnTo>
                  <a:lnTo>
                    <a:pt x="68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693" y="0"/>
                  </a:lnTo>
                  <a:lnTo>
                    <a:pt x="693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3" name="Freeform 36"/>
            <p:cNvSpPr>
              <a:spLocks noEditPoints="1"/>
            </p:cNvSpPr>
            <p:nvPr/>
          </p:nvSpPr>
          <p:spPr bwMode="auto">
            <a:xfrm>
              <a:off x="7403311" y="3467109"/>
              <a:ext cx="1433514" cy="384176"/>
            </a:xfrm>
            <a:custGeom>
              <a:avLst/>
              <a:gdLst>
                <a:gd name="T0" fmla="*/ 6 w 903"/>
                <a:gd name="T1" fmla="*/ 7 h 242"/>
                <a:gd name="T2" fmla="*/ 6 w 903"/>
                <a:gd name="T3" fmla="*/ 235 h 242"/>
                <a:gd name="T4" fmla="*/ 897 w 903"/>
                <a:gd name="T5" fmla="*/ 235 h 242"/>
                <a:gd name="T6" fmla="*/ 897 w 903"/>
                <a:gd name="T7" fmla="*/ 7 h 242"/>
                <a:gd name="T8" fmla="*/ 6 w 903"/>
                <a:gd name="T9" fmla="*/ 7 h 242"/>
                <a:gd name="T10" fmla="*/ 0 w 903"/>
                <a:gd name="T11" fmla="*/ 0 h 242"/>
                <a:gd name="T12" fmla="*/ 903 w 903"/>
                <a:gd name="T13" fmla="*/ 0 h 242"/>
                <a:gd name="T14" fmla="*/ 903 w 903"/>
                <a:gd name="T15" fmla="*/ 242 h 242"/>
                <a:gd name="T16" fmla="*/ 0 w 903"/>
                <a:gd name="T17" fmla="*/ 242 h 242"/>
                <a:gd name="T18" fmla="*/ 0 w 903"/>
                <a:gd name="T1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242">
                  <a:moveTo>
                    <a:pt x="6" y="7"/>
                  </a:moveTo>
                  <a:lnTo>
                    <a:pt x="6" y="235"/>
                  </a:lnTo>
                  <a:lnTo>
                    <a:pt x="897" y="235"/>
                  </a:lnTo>
                  <a:lnTo>
                    <a:pt x="897" y="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903" y="0"/>
                  </a:lnTo>
                  <a:lnTo>
                    <a:pt x="903" y="242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7408073" y="3467109"/>
              <a:ext cx="1435101" cy="111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7408073" y="3265496"/>
              <a:ext cx="1092201" cy="209551"/>
            </a:xfrm>
            <a:custGeom>
              <a:avLst/>
              <a:gdLst>
                <a:gd name="T0" fmla="*/ 1 w 688"/>
                <a:gd name="T1" fmla="*/ 2 h 132"/>
                <a:gd name="T2" fmla="*/ 1 w 688"/>
                <a:gd name="T3" fmla="*/ 131 h 132"/>
                <a:gd name="T4" fmla="*/ 687 w 688"/>
                <a:gd name="T5" fmla="*/ 131 h 132"/>
                <a:gd name="T6" fmla="*/ 687 w 688"/>
                <a:gd name="T7" fmla="*/ 2 h 132"/>
                <a:gd name="T8" fmla="*/ 1 w 688"/>
                <a:gd name="T9" fmla="*/ 2 h 132"/>
                <a:gd name="T10" fmla="*/ 0 w 688"/>
                <a:gd name="T11" fmla="*/ 0 h 132"/>
                <a:gd name="T12" fmla="*/ 688 w 688"/>
                <a:gd name="T13" fmla="*/ 0 h 132"/>
                <a:gd name="T14" fmla="*/ 688 w 688"/>
                <a:gd name="T15" fmla="*/ 132 h 132"/>
                <a:gd name="T16" fmla="*/ 0 w 688"/>
                <a:gd name="T17" fmla="*/ 132 h 132"/>
                <a:gd name="T18" fmla="*/ 0 w 688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32">
                  <a:moveTo>
                    <a:pt x="1" y="2"/>
                  </a:moveTo>
                  <a:lnTo>
                    <a:pt x="1" y="131"/>
                  </a:lnTo>
                  <a:lnTo>
                    <a:pt x="687" y="131"/>
                  </a:lnTo>
                  <a:lnTo>
                    <a:pt x="687" y="2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688" y="0"/>
                  </a:lnTo>
                  <a:lnTo>
                    <a:pt x="688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60444" y="3271205"/>
              <a:ext cx="886984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Objective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83384" y="2124086"/>
              <a:ext cx="419683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Data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66782" y="2127255"/>
              <a:ext cx="437452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Time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33240" y="2120911"/>
              <a:ext cx="744839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Foundation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94103" y="2867040"/>
              <a:ext cx="922520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Behaviour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95716" y="3265511"/>
              <a:ext cx="984709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Description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92698" y="3256916"/>
              <a:ext cx="1393375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1" dirty="0">
                  <a:solidFill>
                    <a:schemeClr val="tx1">
                      <a:lumMod val="50000"/>
                    </a:schemeClr>
                  </a:solidFill>
                </a:rPr>
                <a:t>Test Behaviour Elements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76614" y="1771332"/>
              <a:ext cx="984709" cy="209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tx1">
                      <a:lumMod val="50000"/>
                    </a:schemeClr>
                  </a:solidFill>
                </a:rPr>
                <a:t>TDL meta-model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29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ontent Placeholder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708403"/>
              </p:ext>
            </p:extLst>
          </p:nvPr>
        </p:nvGraphicFramePr>
        <p:xfrm>
          <a:off x="77788" y="1800233"/>
          <a:ext cx="3175001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Célok</a:t>
            </a:r>
            <a:endParaRPr lang="en-US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392490" y="1768479"/>
            <a:ext cx="5534029" cy="25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02015" y="1784354"/>
            <a:ext cx="1031876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3397253" y="1778004"/>
            <a:ext cx="1041401" cy="217488"/>
          </a:xfrm>
          <a:custGeom>
            <a:avLst/>
            <a:gdLst>
              <a:gd name="T0" fmla="*/ 7 w 656"/>
              <a:gd name="T1" fmla="*/ 7 h 137"/>
              <a:gd name="T2" fmla="*/ 7 w 656"/>
              <a:gd name="T3" fmla="*/ 131 h 137"/>
              <a:gd name="T4" fmla="*/ 650 w 656"/>
              <a:gd name="T5" fmla="*/ 131 h 137"/>
              <a:gd name="T6" fmla="*/ 650 w 656"/>
              <a:gd name="T7" fmla="*/ 7 h 137"/>
              <a:gd name="T8" fmla="*/ 7 w 656"/>
              <a:gd name="T9" fmla="*/ 7 h 137"/>
              <a:gd name="T10" fmla="*/ 0 w 656"/>
              <a:gd name="T11" fmla="*/ 0 h 137"/>
              <a:gd name="T12" fmla="*/ 656 w 656"/>
              <a:gd name="T13" fmla="*/ 0 h 137"/>
              <a:gd name="T14" fmla="*/ 656 w 656"/>
              <a:gd name="T15" fmla="*/ 137 h 137"/>
              <a:gd name="T16" fmla="*/ 0 w 656"/>
              <a:gd name="T17" fmla="*/ 137 h 137"/>
              <a:gd name="T18" fmla="*/ 0 w 656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6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6" y="0"/>
                </a:lnTo>
                <a:lnTo>
                  <a:pt x="656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3397253" y="1985967"/>
            <a:ext cx="5508629" cy="2308232"/>
          </a:xfrm>
          <a:custGeom>
            <a:avLst/>
            <a:gdLst>
              <a:gd name="T0" fmla="*/ 7 w 3470"/>
              <a:gd name="T1" fmla="*/ 6 h 1454"/>
              <a:gd name="T2" fmla="*/ 7 w 3470"/>
              <a:gd name="T3" fmla="*/ 1448 h 1454"/>
              <a:gd name="T4" fmla="*/ 3464 w 3470"/>
              <a:gd name="T5" fmla="*/ 1448 h 1454"/>
              <a:gd name="T6" fmla="*/ 3464 w 3470"/>
              <a:gd name="T7" fmla="*/ 6 h 1454"/>
              <a:gd name="T8" fmla="*/ 7 w 3470"/>
              <a:gd name="T9" fmla="*/ 6 h 1454"/>
              <a:gd name="T10" fmla="*/ 0 w 3470"/>
              <a:gd name="T11" fmla="*/ 0 h 1454"/>
              <a:gd name="T12" fmla="*/ 3470 w 3470"/>
              <a:gd name="T13" fmla="*/ 0 h 1454"/>
              <a:gd name="T14" fmla="*/ 3470 w 3470"/>
              <a:gd name="T15" fmla="*/ 1454 h 1454"/>
              <a:gd name="T16" fmla="*/ 0 w 3470"/>
              <a:gd name="T17" fmla="*/ 1454 h 1454"/>
              <a:gd name="T18" fmla="*/ 0 w 3470"/>
              <a:gd name="T19" fmla="*/ 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0" h="1454">
                <a:moveTo>
                  <a:pt x="7" y="6"/>
                </a:moveTo>
                <a:lnTo>
                  <a:pt x="7" y="1448"/>
                </a:lnTo>
                <a:lnTo>
                  <a:pt x="3464" y="1448"/>
                </a:lnTo>
                <a:lnTo>
                  <a:pt x="346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3470" y="0"/>
                </a:lnTo>
                <a:lnTo>
                  <a:pt x="3470" y="1454"/>
                </a:lnTo>
                <a:lnTo>
                  <a:pt x="0" y="1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598865" y="2127255"/>
            <a:ext cx="79533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598865" y="2335218"/>
            <a:ext cx="1001713" cy="38258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3594103" y="2122493"/>
            <a:ext cx="804863" cy="217488"/>
          </a:xfrm>
          <a:custGeom>
            <a:avLst/>
            <a:gdLst>
              <a:gd name="T0" fmla="*/ 6 w 507"/>
              <a:gd name="T1" fmla="*/ 7 h 137"/>
              <a:gd name="T2" fmla="*/ 6 w 507"/>
              <a:gd name="T3" fmla="*/ 130 h 137"/>
              <a:gd name="T4" fmla="*/ 501 w 507"/>
              <a:gd name="T5" fmla="*/ 130 h 137"/>
              <a:gd name="T6" fmla="*/ 501 w 507"/>
              <a:gd name="T7" fmla="*/ 7 h 137"/>
              <a:gd name="T8" fmla="*/ 6 w 507"/>
              <a:gd name="T9" fmla="*/ 7 h 137"/>
              <a:gd name="T10" fmla="*/ 0 w 507"/>
              <a:gd name="T11" fmla="*/ 0 h 137"/>
              <a:gd name="T12" fmla="*/ 507 w 507"/>
              <a:gd name="T13" fmla="*/ 0 h 137"/>
              <a:gd name="T14" fmla="*/ 507 w 507"/>
              <a:gd name="T15" fmla="*/ 137 h 137"/>
              <a:gd name="T16" fmla="*/ 0 w 507"/>
              <a:gd name="T17" fmla="*/ 137 h 137"/>
              <a:gd name="T18" fmla="*/ 0 w 50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7" h="137">
                <a:moveTo>
                  <a:pt x="6" y="7"/>
                </a:moveTo>
                <a:lnTo>
                  <a:pt x="6" y="130"/>
                </a:lnTo>
                <a:lnTo>
                  <a:pt x="501" y="130"/>
                </a:lnTo>
                <a:lnTo>
                  <a:pt x="50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507" y="0"/>
                </a:lnTo>
                <a:lnTo>
                  <a:pt x="50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594103" y="2328868"/>
            <a:ext cx="1001713" cy="384176"/>
          </a:xfrm>
          <a:custGeom>
            <a:avLst/>
            <a:gdLst>
              <a:gd name="T0" fmla="*/ 6 w 631"/>
              <a:gd name="T1" fmla="*/ 7 h 242"/>
              <a:gd name="T2" fmla="*/ 6 w 631"/>
              <a:gd name="T3" fmla="*/ 235 h 242"/>
              <a:gd name="T4" fmla="*/ 624 w 631"/>
              <a:gd name="T5" fmla="*/ 235 h 242"/>
              <a:gd name="T6" fmla="*/ 624 w 631"/>
              <a:gd name="T7" fmla="*/ 7 h 242"/>
              <a:gd name="T8" fmla="*/ 6 w 631"/>
              <a:gd name="T9" fmla="*/ 7 h 242"/>
              <a:gd name="T10" fmla="*/ 0 w 631"/>
              <a:gd name="T11" fmla="*/ 0 h 242"/>
              <a:gd name="T12" fmla="*/ 631 w 631"/>
              <a:gd name="T13" fmla="*/ 0 h 242"/>
              <a:gd name="T14" fmla="*/ 631 w 631"/>
              <a:gd name="T15" fmla="*/ 242 h 242"/>
              <a:gd name="T16" fmla="*/ 0 w 631"/>
              <a:gd name="T17" fmla="*/ 242 h 242"/>
              <a:gd name="T18" fmla="*/ 0 w 631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1" h="242">
                <a:moveTo>
                  <a:pt x="6" y="7"/>
                </a:moveTo>
                <a:lnTo>
                  <a:pt x="6" y="235"/>
                </a:lnTo>
                <a:lnTo>
                  <a:pt x="624" y="235"/>
                </a:lnTo>
                <a:lnTo>
                  <a:pt x="624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31" y="0"/>
                </a:lnTo>
                <a:lnTo>
                  <a:pt x="631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98865" y="2328868"/>
            <a:ext cx="1001713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3598865" y="2127255"/>
            <a:ext cx="796926" cy="209551"/>
          </a:xfrm>
          <a:custGeom>
            <a:avLst/>
            <a:gdLst>
              <a:gd name="T0" fmla="*/ 1 w 502"/>
              <a:gd name="T1" fmla="*/ 2 h 132"/>
              <a:gd name="T2" fmla="*/ 1 w 502"/>
              <a:gd name="T3" fmla="*/ 131 h 132"/>
              <a:gd name="T4" fmla="*/ 501 w 502"/>
              <a:gd name="T5" fmla="*/ 131 h 132"/>
              <a:gd name="T6" fmla="*/ 501 w 502"/>
              <a:gd name="T7" fmla="*/ 2 h 132"/>
              <a:gd name="T8" fmla="*/ 1 w 502"/>
              <a:gd name="T9" fmla="*/ 2 h 132"/>
              <a:gd name="T10" fmla="*/ 0 w 502"/>
              <a:gd name="T11" fmla="*/ 0 h 132"/>
              <a:gd name="T12" fmla="*/ 502 w 502"/>
              <a:gd name="T13" fmla="*/ 0 h 132"/>
              <a:gd name="T14" fmla="*/ 502 w 502"/>
              <a:gd name="T15" fmla="*/ 132 h 132"/>
              <a:gd name="T16" fmla="*/ 0 w 502"/>
              <a:gd name="T17" fmla="*/ 132 h 132"/>
              <a:gd name="T18" fmla="*/ 0 w 502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2" h="132">
                <a:moveTo>
                  <a:pt x="1" y="2"/>
                </a:moveTo>
                <a:lnTo>
                  <a:pt x="1" y="131"/>
                </a:lnTo>
                <a:lnTo>
                  <a:pt x="501" y="131"/>
                </a:lnTo>
                <a:lnTo>
                  <a:pt x="501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502" y="0"/>
                </a:lnTo>
                <a:lnTo>
                  <a:pt x="502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775205" y="2127255"/>
            <a:ext cx="441325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75205" y="2335218"/>
            <a:ext cx="1335088" cy="392114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770442" y="2122493"/>
            <a:ext cx="450850" cy="217488"/>
          </a:xfrm>
          <a:custGeom>
            <a:avLst/>
            <a:gdLst>
              <a:gd name="T0" fmla="*/ 6 w 284"/>
              <a:gd name="T1" fmla="*/ 7 h 137"/>
              <a:gd name="T2" fmla="*/ 6 w 284"/>
              <a:gd name="T3" fmla="*/ 130 h 137"/>
              <a:gd name="T4" fmla="*/ 278 w 284"/>
              <a:gd name="T5" fmla="*/ 130 h 137"/>
              <a:gd name="T6" fmla="*/ 278 w 284"/>
              <a:gd name="T7" fmla="*/ 7 h 137"/>
              <a:gd name="T8" fmla="*/ 6 w 284"/>
              <a:gd name="T9" fmla="*/ 7 h 137"/>
              <a:gd name="T10" fmla="*/ 0 w 284"/>
              <a:gd name="T11" fmla="*/ 0 h 137"/>
              <a:gd name="T12" fmla="*/ 284 w 284"/>
              <a:gd name="T13" fmla="*/ 0 h 137"/>
              <a:gd name="T14" fmla="*/ 284 w 284"/>
              <a:gd name="T15" fmla="*/ 137 h 137"/>
              <a:gd name="T16" fmla="*/ 0 w 284"/>
              <a:gd name="T17" fmla="*/ 137 h 137"/>
              <a:gd name="T18" fmla="*/ 0 w 284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37">
                <a:moveTo>
                  <a:pt x="6" y="7"/>
                </a:moveTo>
                <a:lnTo>
                  <a:pt x="6" y="130"/>
                </a:lnTo>
                <a:lnTo>
                  <a:pt x="278" y="130"/>
                </a:lnTo>
                <a:lnTo>
                  <a:pt x="278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284" y="0"/>
                </a:lnTo>
                <a:lnTo>
                  <a:pt x="284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770442" y="2328868"/>
            <a:ext cx="1335088" cy="393701"/>
          </a:xfrm>
          <a:custGeom>
            <a:avLst/>
            <a:gdLst>
              <a:gd name="T0" fmla="*/ 6 w 841"/>
              <a:gd name="T1" fmla="*/ 7 h 248"/>
              <a:gd name="T2" fmla="*/ 6 w 841"/>
              <a:gd name="T3" fmla="*/ 242 h 248"/>
              <a:gd name="T4" fmla="*/ 835 w 841"/>
              <a:gd name="T5" fmla="*/ 242 h 248"/>
              <a:gd name="T6" fmla="*/ 835 w 841"/>
              <a:gd name="T7" fmla="*/ 7 h 248"/>
              <a:gd name="T8" fmla="*/ 6 w 841"/>
              <a:gd name="T9" fmla="*/ 7 h 248"/>
              <a:gd name="T10" fmla="*/ 0 w 841"/>
              <a:gd name="T11" fmla="*/ 0 h 248"/>
              <a:gd name="T12" fmla="*/ 841 w 841"/>
              <a:gd name="T13" fmla="*/ 0 h 248"/>
              <a:gd name="T14" fmla="*/ 841 w 841"/>
              <a:gd name="T15" fmla="*/ 248 h 248"/>
              <a:gd name="T16" fmla="*/ 0 w 841"/>
              <a:gd name="T17" fmla="*/ 248 h 248"/>
              <a:gd name="T18" fmla="*/ 0 w 841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1" h="248">
                <a:moveTo>
                  <a:pt x="6" y="7"/>
                </a:moveTo>
                <a:lnTo>
                  <a:pt x="6" y="242"/>
                </a:lnTo>
                <a:lnTo>
                  <a:pt x="835" y="242"/>
                </a:lnTo>
                <a:lnTo>
                  <a:pt x="835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41" y="0"/>
                </a:lnTo>
                <a:lnTo>
                  <a:pt x="841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775205" y="2328868"/>
            <a:ext cx="13350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4775205" y="2127255"/>
            <a:ext cx="442913" cy="209551"/>
          </a:xfrm>
          <a:custGeom>
            <a:avLst/>
            <a:gdLst>
              <a:gd name="T0" fmla="*/ 1 w 279"/>
              <a:gd name="T1" fmla="*/ 2 h 132"/>
              <a:gd name="T2" fmla="*/ 1 w 279"/>
              <a:gd name="T3" fmla="*/ 131 h 132"/>
              <a:gd name="T4" fmla="*/ 278 w 279"/>
              <a:gd name="T5" fmla="*/ 131 h 132"/>
              <a:gd name="T6" fmla="*/ 278 w 279"/>
              <a:gd name="T7" fmla="*/ 2 h 132"/>
              <a:gd name="T8" fmla="*/ 1 w 279"/>
              <a:gd name="T9" fmla="*/ 2 h 132"/>
              <a:gd name="T10" fmla="*/ 0 w 279"/>
              <a:gd name="T11" fmla="*/ 0 h 132"/>
              <a:gd name="T12" fmla="*/ 279 w 279"/>
              <a:gd name="T13" fmla="*/ 0 h 132"/>
              <a:gd name="T14" fmla="*/ 279 w 279"/>
              <a:gd name="T15" fmla="*/ 132 h 132"/>
              <a:gd name="T16" fmla="*/ 0 w 279"/>
              <a:gd name="T17" fmla="*/ 132 h 132"/>
              <a:gd name="T18" fmla="*/ 0 w 279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9" h="132">
                <a:moveTo>
                  <a:pt x="1" y="2"/>
                </a:moveTo>
                <a:lnTo>
                  <a:pt x="1" y="131"/>
                </a:lnTo>
                <a:lnTo>
                  <a:pt x="278" y="131"/>
                </a:lnTo>
                <a:lnTo>
                  <a:pt x="278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79" y="0"/>
                </a:lnTo>
                <a:lnTo>
                  <a:pt x="279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248406" y="2127255"/>
            <a:ext cx="471488" cy="20796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248406" y="2335218"/>
            <a:ext cx="992188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6243643" y="2122493"/>
            <a:ext cx="481013" cy="217488"/>
          </a:xfrm>
          <a:custGeom>
            <a:avLst/>
            <a:gdLst>
              <a:gd name="T0" fmla="*/ 6 w 303"/>
              <a:gd name="T1" fmla="*/ 7 h 137"/>
              <a:gd name="T2" fmla="*/ 6 w 303"/>
              <a:gd name="T3" fmla="*/ 130 h 137"/>
              <a:gd name="T4" fmla="*/ 297 w 303"/>
              <a:gd name="T5" fmla="*/ 130 h 137"/>
              <a:gd name="T6" fmla="*/ 297 w 303"/>
              <a:gd name="T7" fmla="*/ 7 h 137"/>
              <a:gd name="T8" fmla="*/ 6 w 303"/>
              <a:gd name="T9" fmla="*/ 7 h 137"/>
              <a:gd name="T10" fmla="*/ 0 w 303"/>
              <a:gd name="T11" fmla="*/ 0 h 137"/>
              <a:gd name="T12" fmla="*/ 303 w 303"/>
              <a:gd name="T13" fmla="*/ 0 h 137"/>
              <a:gd name="T14" fmla="*/ 303 w 303"/>
              <a:gd name="T15" fmla="*/ 137 h 137"/>
              <a:gd name="T16" fmla="*/ 0 w 303"/>
              <a:gd name="T17" fmla="*/ 137 h 137"/>
              <a:gd name="T18" fmla="*/ 0 w 30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" h="137">
                <a:moveTo>
                  <a:pt x="6" y="7"/>
                </a:moveTo>
                <a:lnTo>
                  <a:pt x="6" y="130"/>
                </a:lnTo>
                <a:lnTo>
                  <a:pt x="297" y="130"/>
                </a:lnTo>
                <a:lnTo>
                  <a:pt x="2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303" y="0"/>
                </a:lnTo>
                <a:lnTo>
                  <a:pt x="30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6243643" y="2328868"/>
            <a:ext cx="992188" cy="384176"/>
          </a:xfrm>
          <a:custGeom>
            <a:avLst/>
            <a:gdLst>
              <a:gd name="T0" fmla="*/ 6 w 625"/>
              <a:gd name="T1" fmla="*/ 7 h 279"/>
              <a:gd name="T2" fmla="*/ 6 w 625"/>
              <a:gd name="T3" fmla="*/ 272 h 279"/>
              <a:gd name="T4" fmla="*/ 619 w 625"/>
              <a:gd name="T5" fmla="*/ 272 h 279"/>
              <a:gd name="T6" fmla="*/ 619 w 625"/>
              <a:gd name="T7" fmla="*/ 7 h 279"/>
              <a:gd name="T8" fmla="*/ 6 w 625"/>
              <a:gd name="T9" fmla="*/ 7 h 279"/>
              <a:gd name="T10" fmla="*/ 0 w 625"/>
              <a:gd name="T11" fmla="*/ 0 h 279"/>
              <a:gd name="T12" fmla="*/ 625 w 625"/>
              <a:gd name="T13" fmla="*/ 0 h 279"/>
              <a:gd name="T14" fmla="*/ 625 w 625"/>
              <a:gd name="T15" fmla="*/ 279 h 279"/>
              <a:gd name="T16" fmla="*/ 0 w 625"/>
              <a:gd name="T17" fmla="*/ 279 h 279"/>
              <a:gd name="T18" fmla="*/ 0 w 625"/>
              <a:gd name="T1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5" h="279">
                <a:moveTo>
                  <a:pt x="6" y="7"/>
                </a:moveTo>
                <a:lnTo>
                  <a:pt x="6" y="272"/>
                </a:lnTo>
                <a:lnTo>
                  <a:pt x="619" y="272"/>
                </a:lnTo>
                <a:lnTo>
                  <a:pt x="619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25" y="0"/>
                </a:lnTo>
                <a:lnTo>
                  <a:pt x="625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248406" y="2328868"/>
            <a:ext cx="992188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6248406" y="2127255"/>
            <a:ext cx="473075" cy="209551"/>
          </a:xfrm>
          <a:custGeom>
            <a:avLst/>
            <a:gdLst>
              <a:gd name="T0" fmla="*/ 1 w 298"/>
              <a:gd name="T1" fmla="*/ 2 h 132"/>
              <a:gd name="T2" fmla="*/ 1 w 298"/>
              <a:gd name="T3" fmla="*/ 131 h 132"/>
              <a:gd name="T4" fmla="*/ 297 w 298"/>
              <a:gd name="T5" fmla="*/ 131 h 132"/>
              <a:gd name="T6" fmla="*/ 297 w 298"/>
              <a:gd name="T7" fmla="*/ 2 h 132"/>
              <a:gd name="T8" fmla="*/ 1 w 298"/>
              <a:gd name="T9" fmla="*/ 2 h 132"/>
              <a:gd name="T10" fmla="*/ 0 w 298"/>
              <a:gd name="T11" fmla="*/ 0 h 132"/>
              <a:gd name="T12" fmla="*/ 298 w 298"/>
              <a:gd name="T13" fmla="*/ 0 h 132"/>
              <a:gd name="T14" fmla="*/ 298 w 298"/>
              <a:gd name="T15" fmla="*/ 132 h 132"/>
              <a:gd name="T16" fmla="*/ 0 w 298"/>
              <a:gd name="T17" fmla="*/ 132 h 132"/>
              <a:gd name="T18" fmla="*/ 0 w 29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8" h="132">
                <a:moveTo>
                  <a:pt x="1" y="2"/>
                </a:moveTo>
                <a:lnTo>
                  <a:pt x="1" y="131"/>
                </a:lnTo>
                <a:lnTo>
                  <a:pt x="297" y="131"/>
                </a:lnTo>
                <a:lnTo>
                  <a:pt x="29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298" y="0"/>
                </a:lnTo>
                <a:lnTo>
                  <a:pt x="29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358865" y="2335219"/>
            <a:ext cx="1435101" cy="3778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7354103" y="2122493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36"/>
          <p:cNvSpPr>
            <a:spLocks noEditPoints="1"/>
          </p:cNvSpPr>
          <p:nvPr/>
        </p:nvSpPr>
        <p:spPr bwMode="auto">
          <a:xfrm>
            <a:off x="7354103" y="2328868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7358865" y="2328868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7358865" y="2127255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3598865" y="3071820"/>
            <a:ext cx="3643315" cy="1081091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3594103" y="2860682"/>
            <a:ext cx="982663" cy="215901"/>
          </a:xfrm>
          <a:custGeom>
            <a:avLst/>
            <a:gdLst>
              <a:gd name="T0" fmla="*/ 6 w 619"/>
              <a:gd name="T1" fmla="*/ 6 h 136"/>
              <a:gd name="T2" fmla="*/ 6 w 619"/>
              <a:gd name="T3" fmla="*/ 130 h 136"/>
              <a:gd name="T4" fmla="*/ 613 w 619"/>
              <a:gd name="T5" fmla="*/ 130 h 136"/>
              <a:gd name="T6" fmla="*/ 613 w 619"/>
              <a:gd name="T7" fmla="*/ 6 h 136"/>
              <a:gd name="T8" fmla="*/ 6 w 619"/>
              <a:gd name="T9" fmla="*/ 6 h 136"/>
              <a:gd name="T10" fmla="*/ 0 w 619"/>
              <a:gd name="T11" fmla="*/ 0 h 136"/>
              <a:gd name="T12" fmla="*/ 619 w 619"/>
              <a:gd name="T13" fmla="*/ 0 h 136"/>
              <a:gd name="T14" fmla="*/ 619 w 619"/>
              <a:gd name="T15" fmla="*/ 136 h 136"/>
              <a:gd name="T16" fmla="*/ 0 w 619"/>
              <a:gd name="T17" fmla="*/ 136 h 136"/>
              <a:gd name="T18" fmla="*/ 0 w 619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9" h="136">
                <a:moveTo>
                  <a:pt x="6" y="6"/>
                </a:moveTo>
                <a:lnTo>
                  <a:pt x="6" y="130"/>
                </a:lnTo>
                <a:lnTo>
                  <a:pt x="613" y="130"/>
                </a:lnTo>
                <a:lnTo>
                  <a:pt x="613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619" y="0"/>
                </a:lnTo>
                <a:lnTo>
                  <a:pt x="619" y="136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Freeform 43"/>
          <p:cNvSpPr>
            <a:spLocks noEditPoints="1"/>
          </p:cNvSpPr>
          <p:nvPr/>
        </p:nvSpPr>
        <p:spPr bwMode="auto">
          <a:xfrm>
            <a:off x="3594103" y="3067058"/>
            <a:ext cx="3643315" cy="1079503"/>
          </a:xfrm>
          <a:custGeom>
            <a:avLst/>
            <a:gdLst>
              <a:gd name="T0" fmla="*/ 6 w 2295"/>
              <a:gd name="T1" fmla="*/ 6 h 680"/>
              <a:gd name="T2" fmla="*/ 6 w 2295"/>
              <a:gd name="T3" fmla="*/ 674 h 680"/>
              <a:gd name="T4" fmla="*/ 2289 w 2295"/>
              <a:gd name="T5" fmla="*/ 674 h 680"/>
              <a:gd name="T6" fmla="*/ 2289 w 2295"/>
              <a:gd name="T7" fmla="*/ 6 h 680"/>
              <a:gd name="T8" fmla="*/ 6 w 2295"/>
              <a:gd name="T9" fmla="*/ 6 h 680"/>
              <a:gd name="T10" fmla="*/ 0 w 2295"/>
              <a:gd name="T11" fmla="*/ 0 h 680"/>
              <a:gd name="T12" fmla="*/ 2295 w 2295"/>
              <a:gd name="T13" fmla="*/ 0 h 680"/>
              <a:gd name="T14" fmla="*/ 2295 w 2295"/>
              <a:gd name="T15" fmla="*/ 680 h 680"/>
              <a:gd name="T16" fmla="*/ 0 w 2295"/>
              <a:gd name="T17" fmla="*/ 680 h 680"/>
              <a:gd name="T18" fmla="*/ 0 w 2295"/>
              <a:gd name="T19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5" h="680">
                <a:moveTo>
                  <a:pt x="6" y="6"/>
                </a:moveTo>
                <a:lnTo>
                  <a:pt x="6" y="674"/>
                </a:lnTo>
                <a:lnTo>
                  <a:pt x="2289" y="674"/>
                </a:lnTo>
                <a:lnTo>
                  <a:pt x="228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2295" y="0"/>
                </a:lnTo>
                <a:lnTo>
                  <a:pt x="2295" y="680"/>
                </a:lnTo>
                <a:lnTo>
                  <a:pt x="0" y="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795715" y="3259146"/>
            <a:ext cx="1030288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3795715" y="3465522"/>
            <a:ext cx="1236663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3789365" y="3252796"/>
            <a:ext cx="1042988" cy="217488"/>
          </a:xfrm>
          <a:custGeom>
            <a:avLst/>
            <a:gdLst>
              <a:gd name="T0" fmla="*/ 7 w 657"/>
              <a:gd name="T1" fmla="*/ 7 h 137"/>
              <a:gd name="T2" fmla="*/ 7 w 657"/>
              <a:gd name="T3" fmla="*/ 131 h 137"/>
              <a:gd name="T4" fmla="*/ 650 w 657"/>
              <a:gd name="T5" fmla="*/ 131 h 137"/>
              <a:gd name="T6" fmla="*/ 650 w 657"/>
              <a:gd name="T7" fmla="*/ 7 h 137"/>
              <a:gd name="T8" fmla="*/ 7 w 657"/>
              <a:gd name="T9" fmla="*/ 7 h 137"/>
              <a:gd name="T10" fmla="*/ 0 w 657"/>
              <a:gd name="T11" fmla="*/ 0 h 137"/>
              <a:gd name="T12" fmla="*/ 657 w 657"/>
              <a:gd name="T13" fmla="*/ 0 h 137"/>
              <a:gd name="T14" fmla="*/ 657 w 657"/>
              <a:gd name="T15" fmla="*/ 137 h 137"/>
              <a:gd name="T16" fmla="*/ 0 w 657"/>
              <a:gd name="T17" fmla="*/ 137 h 137"/>
              <a:gd name="T18" fmla="*/ 0 w 65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7" h="137">
                <a:moveTo>
                  <a:pt x="7" y="7"/>
                </a:moveTo>
                <a:lnTo>
                  <a:pt x="7" y="131"/>
                </a:lnTo>
                <a:lnTo>
                  <a:pt x="650" y="131"/>
                </a:lnTo>
                <a:lnTo>
                  <a:pt x="650" y="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657" y="0"/>
                </a:lnTo>
                <a:lnTo>
                  <a:pt x="65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Freeform 48"/>
          <p:cNvSpPr>
            <a:spLocks noEditPoints="1"/>
          </p:cNvSpPr>
          <p:nvPr/>
        </p:nvSpPr>
        <p:spPr bwMode="auto">
          <a:xfrm>
            <a:off x="3789365" y="3460759"/>
            <a:ext cx="1238251" cy="441326"/>
          </a:xfrm>
          <a:custGeom>
            <a:avLst/>
            <a:gdLst>
              <a:gd name="T0" fmla="*/ 7 w 780"/>
              <a:gd name="T1" fmla="*/ 6 h 278"/>
              <a:gd name="T2" fmla="*/ 7 w 780"/>
              <a:gd name="T3" fmla="*/ 272 h 278"/>
              <a:gd name="T4" fmla="*/ 774 w 780"/>
              <a:gd name="T5" fmla="*/ 272 h 278"/>
              <a:gd name="T6" fmla="*/ 774 w 780"/>
              <a:gd name="T7" fmla="*/ 6 h 278"/>
              <a:gd name="T8" fmla="*/ 7 w 780"/>
              <a:gd name="T9" fmla="*/ 6 h 278"/>
              <a:gd name="T10" fmla="*/ 0 w 780"/>
              <a:gd name="T11" fmla="*/ 0 h 278"/>
              <a:gd name="T12" fmla="*/ 780 w 780"/>
              <a:gd name="T13" fmla="*/ 0 h 278"/>
              <a:gd name="T14" fmla="*/ 780 w 780"/>
              <a:gd name="T15" fmla="*/ 278 h 278"/>
              <a:gd name="T16" fmla="*/ 0 w 780"/>
              <a:gd name="T17" fmla="*/ 278 h 278"/>
              <a:gd name="T18" fmla="*/ 0 w 780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0" h="278">
                <a:moveTo>
                  <a:pt x="7" y="6"/>
                </a:moveTo>
                <a:lnTo>
                  <a:pt x="7" y="272"/>
                </a:lnTo>
                <a:lnTo>
                  <a:pt x="774" y="272"/>
                </a:lnTo>
                <a:lnTo>
                  <a:pt x="774" y="6"/>
                </a:lnTo>
                <a:lnTo>
                  <a:pt x="7" y="6"/>
                </a:lnTo>
                <a:close/>
                <a:moveTo>
                  <a:pt x="0" y="0"/>
                </a:moveTo>
                <a:lnTo>
                  <a:pt x="780" y="0"/>
                </a:lnTo>
                <a:lnTo>
                  <a:pt x="780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795715" y="3460759"/>
            <a:ext cx="1236663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3795715" y="3259146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49 w 651"/>
              <a:gd name="T5" fmla="*/ 130 h 131"/>
              <a:gd name="T6" fmla="*/ 649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49" y="130"/>
                </a:lnTo>
                <a:lnTo>
                  <a:pt x="649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5170491" y="3259146"/>
            <a:ext cx="1414464" cy="20637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5170491" y="3465522"/>
            <a:ext cx="1874839" cy="44132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53"/>
          <p:cNvSpPr>
            <a:spLocks noEditPoints="1"/>
          </p:cNvSpPr>
          <p:nvPr/>
        </p:nvSpPr>
        <p:spPr bwMode="auto">
          <a:xfrm>
            <a:off x="5165729" y="3252796"/>
            <a:ext cx="1423989" cy="217488"/>
          </a:xfrm>
          <a:custGeom>
            <a:avLst/>
            <a:gdLst>
              <a:gd name="T0" fmla="*/ 6 w 897"/>
              <a:gd name="T1" fmla="*/ 7 h 137"/>
              <a:gd name="T2" fmla="*/ 6 w 897"/>
              <a:gd name="T3" fmla="*/ 131 h 137"/>
              <a:gd name="T4" fmla="*/ 891 w 897"/>
              <a:gd name="T5" fmla="*/ 131 h 137"/>
              <a:gd name="T6" fmla="*/ 891 w 897"/>
              <a:gd name="T7" fmla="*/ 7 h 137"/>
              <a:gd name="T8" fmla="*/ 6 w 897"/>
              <a:gd name="T9" fmla="*/ 7 h 137"/>
              <a:gd name="T10" fmla="*/ 0 w 897"/>
              <a:gd name="T11" fmla="*/ 0 h 137"/>
              <a:gd name="T12" fmla="*/ 897 w 897"/>
              <a:gd name="T13" fmla="*/ 0 h 137"/>
              <a:gd name="T14" fmla="*/ 897 w 897"/>
              <a:gd name="T15" fmla="*/ 137 h 137"/>
              <a:gd name="T16" fmla="*/ 0 w 897"/>
              <a:gd name="T17" fmla="*/ 137 h 137"/>
              <a:gd name="T18" fmla="*/ 0 w 897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7" h="137">
                <a:moveTo>
                  <a:pt x="6" y="7"/>
                </a:moveTo>
                <a:lnTo>
                  <a:pt x="6" y="131"/>
                </a:lnTo>
                <a:lnTo>
                  <a:pt x="891" y="131"/>
                </a:lnTo>
                <a:lnTo>
                  <a:pt x="891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897" y="0"/>
                </a:lnTo>
                <a:lnTo>
                  <a:pt x="897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5165729" y="3460759"/>
            <a:ext cx="1874839" cy="441326"/>
          </a:xfrm>
          <a:custGeom>
            <a:avLst/>
            <a:gdLst>
              <a:gd name="T0" fmla="*/ 6 w 1181"/>
              <a:gd name="T1" fmla="*/ 6 h 278"/>
              <a:gd name="T2" fmla="*/ 6 w 1181"/>
              <a:gd name="T3" fmla="*/ 272 h 278"/>
              <a:gd name="T4" fmla="*/ 1175 w 1181"/>
              <a:gd name="T5" fmla="*/ 272 h 278"/>
              <a:gd name="T6" fmla="*/ 1175 w 1181"/>
              <a:gd name="T7" fmla="*/ 6 h 278"/>
              <a:gd name="T8" fmla="*/ 6 w 1181"/>
              <a:gd name="T9" fmla="*/ 6 h 278"/>
              <a:gd name="T10" fmla="*/ 0 w 1181"/>
              <a:gd name="T11" fmla="*/ 0 h 278"/>
              <a:gd name="T12" fmla="*/ 1181 w 1181"/>
              <a:gd name="T13" fmla="*/ 0 h 278"/>
              <a:gd name="T14" fmla="*/ 1181 w 1181"/>
              <a:gd name="T15" fmla="*/ 278 h 278"/>
              <a:gd name="T16" fmla="*/ 0 w 1181"/>
              <a:gd name="T17" fmla="*/ 278 h 278"/>
              <a:gd name="T18" fmla="*/ 0 w 1181"/>
              <a:gd name="T1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278">
                <a:moveTo>
                  <a:pt x="6" y="6"/>
                </a:moveTo>
                <a:lnTo>
                  <a:pt x="6" y="272"/>
                </a:lnTo>
                <a:lnTo>
                  <a:pt x="1175" y="272"/>
                </a:lnTo>
                <a:lnTo>
                  <a:pt x="1175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1181" y="0"/>
                </a:lnTo>
                <a:lnTo>
                  <a:pt x="1181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auto">
          <a:xfrm>
            <a:off x="5170491" y="3460759"/>
            <a:ext cx="187483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5170491" y="3259146"/>
            <a:ext cx="1416051" cy="207963"/>
          </a:xfrm>
          <a:custGeom>
            <a:avLst/>
            <a:gdLst>
              <a:gd name="T0" fmla="*/ 1 w 892"/>
              <a:gd name="T1" fmla="*/ 1 h 131"/>
              <a:gd name="T2" fmla="*/ 1 w 892"/>
              <a:gd name="T3" fmla="*/ 130 h 131"/>
              <a:gd name="T4" fmla="*/ 891 w 892"/>
              <a:gd name="T5" fmla="*/ 130 h 131"/>
              <a:gd name="T6" fmla="*/ 891 w 892"/>
              <a:gd name="T7" fmla="*/ 1 h 131"/>
              <a:gd name="T8" fmla="*/ 1 w 892"/>
              <a:gd name="T9" fmla="*/ 1 h 131"/>
              <a:gd name="T10" fmla="*/ 0 w 892"/>
              <a:gd name="T11" fmla="*/ 0 h 131"/>
              <a:gd name="T12" fmla="*/ 892 w 892"/>
              <a:gd name="T13" fmla="*/ 0 h 131"/>
              <a:gd name="T14" fmla="*/ 892 w 892"/>
              <a:gd name="T15" fmla="*/ 131 h 131"/>
              <a:gd name="T16" fmla="*/ 0 w 892"/>
              <a:gd name="T17" fmla="*/ 131 h 131"/>
              <a:gd name="T18" fmla="*/ 0 w 892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2" h="131">
                <a:moveTo>
                  <a:pt x="1" y="1"/>
                </a:moveTo>
                <a:lnTo>
                  <a:pt x="1" y="130"/>
                </a:lnTo>
                <a:lnTo>
                  <a:pt x="891" y="130"/>
                </a:lnTo>
                <a:lnTo>
                  <a:pt x="891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892" y="0"/>
                </a:lnTo>
                <a:lnTo>
                  <a:pt x="89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598865" y="3067058"/>
            <a:ext cx="364331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3598865" y="2865445"/>
            <a:ext cx="974726" cy="207963"/>
          </a:xfrm>
          <a:custGeom>
            <a:avLst/>
            <a:gdLst>
              <a:gd name="T0" fmla="*/ 1 w 614"/>
              <a:gd name="T1" fmla="*/ 1 h 131"/>
              <a:gd name="T2" fmla="*/ 1 w 614"/>
              <a:gd name="T3" fmla="*/ 130 h 131"/>
              <a:gd name="T4" fmla="*/ 613 w 614"/>
              <a:gd name="T5" fmla="*/ 130 h 131"/>
              <a:gd name="T6" fmla="*/ 613 w 614"/>
              <a:gd name="T7" fmla="*/ 1 h 131"/>
              <a:gd name="T8" fmla="*/ 1 w 614"/>
              <a:gd name="T9" fmla="*/ 1 h 131"/>
              <a:gd name="T10" fmla="*/ 0 w 614"/>
              <a:gd name="T11" fmla="*/ 0 h 131"/>
              <a:gd name="T12" fmla="*/ 614 w 614"/>
              <a:gd name="T13" fmla="*/ 0 h 131"/>
              <a:gd name="T14" fmla="*/ 614 w 614"/>
              <a:gd name="T15" fmla="*/ 131 h 131"/>
              <a:gd name="T16" fmla="*/ 0 w 614"/>
              <a:gd name="T17" fmla="*/ 131 h 131"/>
              <a:gd name="T18" fmla="*/ 0 w 614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131">
                <a:moveTo>
                  <a:pt x="1" y="1"/>
                </a:moveTo>
                <a:lnTo>
                  <a:pt x="1" y="130"/>
                </a:lnTo>
                <a:lnTo>
                  <a:pt x="613" y="130"/>
                </a:lnTo>
                <a:lnTo>
                  <a:pt x="613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14" y="0"/>
                </a:lnTo>
                <a:lnTo>
                  <a:pt x="614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3402015" y="1985967"/>
            <a:ext cx="5508629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Freeform 61"/>
          <p:cNvSpPr>
            <a:spLocks noEditPoints="1"/>
          </p:cNvSpPr>
          <p:nvPr/>
        </p:nvSpPr>
        <p:spPr bwMode="auto">
          <a:xfrm>
            <a:off x="3402015" y="1784354"/>
            <a:ext cx="1033463" cy="207963"/>
          </a:xfrm>
          <a:custGeom>
            <a:avLst/>
            <a:gdLst>
              <a:gd name="T0" fmla="*/ 1 w 651"/>
              <a:gd name="T1" fmla="*/ 1 h 131"/>
              <a:gd name="T2" fmla="*/ 1 w 651"/>
              <a:gd name="T3" fmla="*/ 130 h 131"/>
              <a:gd name="T4" fmla="*/ 650 w 651"/>
              <a:gd name="T5" fmla="*/ 130 h 131"/>
              <a:gd name="T6" fmla="*/ 650 w 651"/>
              <a:gd name="T7" fmla="*/ 1 h 131"/>
              <a:gd name="T8" fmla="*/ 1 w 651"/>
              <a:gd name="T9" fmla="*/ 1 h 131"/>
              <a:gd name="T10" fmla="*/ 0 w 651"/>
              <a:gd name="T11" fmla="*/ 0 h 131"/>
              <a:gd name="T12" fmla="*/ 651 w 651"/>
              <a:gd name="T13" fmla="*/ 0 h 131"/>
              <a:gd name="T14" fmla="*/ 651 w 651"/>
              <a:gd name="T15" fmla="*/ 131 h 131"/>
              <a:gd name="T16" fmla="*/ 0 w 651"/>
              <a:gd name="T17" fmla="*/ 131 h 131"/>
              <a:gd name="T18" fmla="*/ 0 w 651"/>
              <a:gd name="T1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1" h="131">
                <a:moveTo>
                  <a:pt x="1" y="1"/>
                </a:moveTo>
                <a:lnTo>
                  <a:pt x="1" y="130"/>
                </a:lnTo>
                <a:lnTo>
                  <a:pt x="650" y="130"/>
                </a:lnTo>
                <a:lnTo>
                  <a:pt x="650" y="1"/>
                </a:lnTo>
                <a:lnTo>
                  <a:pt x="1" y="1"/>
                </a:lnTo>
                <a:close/>
                <a:moveTo>
                  <a:pt x="0" y="0"/>
                </a:moveTo>
                <a:lnTo>
                  <a:pt x="651" y="0"/>
                </a:lnTo>
                <a:lnTo>
                  <a:pt x="651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311236" y="2132964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Configuration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7408073" y="3473459"/>
            <a:ext cx="1435101" cy="382589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>
            <a:off x="7403311" y="3260734"/>
            <a:ext cx="1100138" cy="217488"/>
          </a:xfrm>
          <a:custGeom>
            <a:avLst/>
            <a:gdLst>
              <a:gd name="T0" fmla="*/ 6 w 693"/>
              <a:gd name="T1" fmla="*/ 7 h 137"/>
              <a:gd name="T2" fmla="*/ 6 w 693"/>
              <a:gd name="T3" fmla="*/ 130 h 137"/>
              <a:gd name="T4" fmla="*/ 687 w 693"/>
              <a:gd name="T5" fmla="*/ 130 h 137"/>
              <a:gd name="T6" fmla="*/ 687 w 693"/>
              <a:gd name="T7" fmla="*/ 7 h 137"/>
              <a:gd name="T8" fmla="*/ 6 w 693"/>
              <a:gd name="T9" fmla="*/ 7 h 137"/>
              <a:gd name="T10" fmla="*/ 0 w 693"/>
              <a:gd name="T11" fmla="*/ 0 h 137"/>
              <a:gd name="T12" fmla="*/ 693 w 693"/>
              <a:gd name="T13" fmla="*/ 0 h 137"/>
              <a:gd name="T14" fmla="*/ 693 w 693"/>
              <a:gd name="T15" fmla="*/ 137 h 137"/>
              <a:gd name="T16" fmla="*/ 0 w 693"/>
              <a:gd name="T17" fmla="*/ 137 h 137"/>
              <a:gd name="T18" fmla="*/ 0 w 693"/>
              <a:gd name="T1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3" h="137">
                <a:moveTo>
                  <a:pt x="6" y="7"/>
                </a:moveTo>
                <a:lnTo>
                  <a:pt x="6" y="130"/>
                </a:lnTo>
                <a:lnTo>
                  <a:pt x="687" y="130"/>
                </a:lnTo>
                <a:lnTo>
                  <a:pt x="68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693" y="0"/>
                </a:lnTo>
                <a:lnTo>
                  <a:pt x="693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3" name="Freeform 36"/>
          <p:cNvSpPr>
            <a:spLocks noEditPoints="1"/>
          </p:cNvSpPr>
          <p:nvPr/>
        </p:nvSpPr>
        <p:spPr bwMode="auto">
          <a:xfrm>
            <a:off x="7403311" y="3467109"/>
            <a:ext cx="1433514" cy="384176"/>
          </a:xfrm>
          <a:custGeom>
            <a:avLst/>
            <a:gdLst>
              <a:gd name="T0" fmla="*/ 6 w 903"/>
              <a:gd name="T1" fmla="*/ 7 h 242"/>
              <a:gd name="T2" fmla="*/ 6 w 903"/>
              <a:gd name="T3" fmla="*/ 235 h 242"/>
              <a:gd name="T4" fmla="*/ 897 w 903"/>
              <a:gd name="T5" fmla="*/ 235 h 242"/>
              <a:gd name="T6" fmla="*/ 897 w 903"/>
              <a:gd name="T7" fmla="*/ 7 h 242"/>
              <a:gd name="T8" fmla="*/ 6 w 903"/>
              <a:gd name="T9" fmla="*/ 7 h 242"/>
              <a:gd name="T10" fmla="*/ 0 w 903"/>
              <a:gd name="T11" fmla="*/ 0 h 242"/>
              <a:gd name="T12" fmla="*/ 903 w 903"/>
              <a:gd name="T13" fmla="*/ 0 h 242"/>
              <a:gd name="T14" fmla="*/ 903 w 903"/>
              <a:gd name="T15" fmla="*/ 242 h 242"/>
              <a:gd name="T16" fmla="*/ 0 w 903"/>
              <a:gd name="T17" fmla="*/ 242 h 242"/>
              <a:gd name="T18" fmla="*/ 0 w 903"/>
              <a:gd name="T1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3" h="242">
                <a:moveTo>
                  <a:pt x="6" y="7"/>
                </a:moveTo>
                <a:lnTo>
                  <a:pt x="6" y="235"/>
                </a:lnTo>
                <a:lnTo>
                  <a:pt x="897" y="235"/>
                </a:lnTo>
                <a:lnTo>
                  <a:pt x="897" y="7"/>
                </a:lnTo>
                <a:lnTo>
                  <a:pt x="6" y="7"/>
                </a:lnTo>
                <a:close/>
                <a:moveTo>
                  <a:pt x="0" y="0"/>
                </a:moveTo>
                <a:lnTo>
                  <a:pt x="903" y="0"/>
                </a:lnTo>
                <a:lnTo>
                  <a:pt x="903" y="242"/>
                </a:lnTo>
                <a:lnTo>
                  <a:pt x="0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7408073" y="3467109"/>
            <a:ext cx="1435101" cy="111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Freeform 38"/>
          <p:cNvSpPr>
            <a:spLocks noEditPoints="1"/>
          </p:cNvSpPr>
          <p:nvPr/>
        </p:nvSpPr>
        <p:spPr bwMode="auto">
          <a:xfrm>
            <a:off x="7408073" y="3265496"/>
            <a:ext cx="1092201" cy="209551"/>
          </a:xfrm>
          <a:custGeom>
            <a:avLst/>
            <a:gdLst>
              <a:gd name="T0" fmla="*/ 1 w 688"/>
              <a:gd name="T1" fmla="*/ 2 h 132"/>
              <a:gd name="T2" fmla="*/ 1 w 688"/>
              <a:gd name="T3" fmla="*/ 131 h 132"/>
              <a:gd name="T4" fmla="*/ 687 w 688"/>
              <a:gd name="T5" fmla="*/ 131 h 132"/>
              <a:gd name="T6" fmla="*/ 687 w 688"/>
              <a:gd name="T7" fmla="*/ 2 h 132"/>
              <a:gd name="T8" fmla="*/ 1 w 688"/>
              <a:gd name="T9" fmla="*/ 2 h 132"/>
              <a:gd name="T10" fmla="*/ 0 w 688"/>
              <a:gd name="T11" fmla="*/ 0 h 132"/>
              <a:gd name="T12" fmla="*/ 688 w 688"/>
              <a:gd name="T13" fmla="*/ 0 h 132"/>
              <a:gd name="T14" fmla="*/ 688 w 688"/>
              <a:gd name="T15" fmla="*/ 132 h 132"/>
              <a:gd name="T16" fmla="*/ 0 w 688"/>
              <a:gd name="T17" fmla="*/ 132 h 132"/>
              <a:gd name="T18" fmla="*/ 0 w 688"/>
              <a:gd name="T1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8" h="132">
                <a:moveTo>
                  <a:pt x="1" y="2"/>
                </a:moveTo>
                <a:lnTo>
                  <a:pt x="1" y="131"/>
                </a:lnTo>
                <a:lnTo>
                  <a:pt x="687" y="131"/>
                </a:lnTo>
                <a:lnTo>
                  <a:pt x="687" y="2"/>
                </a:lnTo>
                <a:lnTo>
                  <a:pt x="1" y="2"/>
                </a:lnTo>
                <a:close/>
                <a:moveTo>
                  <a:pt x="0" y="0"/>
                </a:moveTo>
                <a:lnTo>
                  <a:pt x="688" y="0"/>
                </a:lnTo>
                <a:lnTo>
                  <a:pt x="688" y="132"/>
                </a:lnTo>
                <a:lnTo>
                  <a:pt x="0" y="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360444" y="3271205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Objective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3384" y="2124086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66782" y="2127255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33240" y="212091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Foundation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4103" y="286704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5715" y="3265511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Description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2698" y="3256916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Test Behaviour Elements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6614" y="1771332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TDL meta-model</a:t>
            </a:r>
          </a:p>
        </p:txBody>
      </p:sp>
    </p:spTree>
    <p:extLst>
      <p:ext uri="{BB962C8B-B14F-4D97-AF65-F5344CB8AC3E}">
        <p14:creationId xmlns:p14="http://schemas.microsoft.com/office/powerpoint/2010/main" val="104132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73140"/>
              </p:ext>
            </p:extLst>
          </p:nvPr>
        </p:nvGraphicFramePr>
        <p:xfrm>
          <a:off x="396876" y="1800000"/>
          <a:ext cx="4218668" cy="24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Grafikus szintaxis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" y="4487475"/>
            <a:ext cx="4495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31" y="1115534"/>
            <a:ext cx="2762843" cy="54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7254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Adatspecifikáció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49" y="2481928"/>
            <a:ext cx="9065019" cy="31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343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4497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Konfiguráció</a:t>
            </a:r>
            <a:br>
              <a:rPr lang="hu-HU" dirty="0"/>
            </a:br>
            <a:r>
              <a:rPr lang="hu-HU" dirty="0"/>
              <a:t>Specifikáció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2307764"/>
            <a:ext cx="9042084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5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18" y="841530"/>
            <a:ext cx="6769608" cy="60167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626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1" y="123601"/>
            <a:ext cx="7494588" cy="1085371"/>
          </a:xfrm>
        </p:spPr>
        <p:txBody>
          <a:bodyPr/>
          <a:lstStyle/>
          <a:p>
            <a:r>
              <a:rPr lang="hu-HU" dirty="0"/>
              <a:t>Teszt viselkedés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16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51" y="239713"/>
            <a:ext cx="5210903" cy="6335258"/>
          </a:xfrm>
        </p:spPr>
      </p:pic>
    </p:spTree>
    <p:extLst>
      <p:ext uri="{BB962C8B-B14F-4D97-AF65-F5344CB8AC3E}">
        <p14:creationId xmlns:p14="http://schemas.microsoft.com/office/powerpoint/2010/main" val="421438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19320"/>
              </p:ext>
            </p:extLst>
          </p:nvPr>
        </p:nvGraphicFramePr>
        <p:xfrm>
          <a:off x="393701" y="1138875"/>
          <a:ext cx="8351839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Tesztelés</a:t>
            </a:r>
            <a:endParaRPr lang="en-US" dirty="0"/>
          </a:p>
        </p:txBody>
      </p:sp>
      <p:sp>
        <p:nvSpPr>
          <p:cNvPr id="10" name="Freeform 3"/>
          <p:cNvSpPr>
            <a:spLocks noChangeAspect="1" noEditPoints="1"/>
          </p:cNvSpPr>
          <p:nvPr/>
        </p:nvSpPr>
        <p:spPr bwMode="auto">
          <a:xfrm>
            <a:off x="5267325" y="5087938"/>
            <a:ext cx="1225550" cy="1389062"/>
          </a:xfrm>
          <a:custGeom>
            <a:avLst/>
            <a:gdLst>
              <a:gd name="T0" fmla="*/ 2147483647 w 327"/>
              <a:gd name="T1" fmla="*/ 211411482 h 370"/>
              <a:gd name="T2" fmla="*/ 2147483647 w 327"/>
              <a:gd name="T3" fmla="*/ 2147483647 h 370"/>
              <a:gd name="T4" fmla="*/ 2147483647 w 327"/>
              <a:gd name="T5" fmla="*/ 1409417390 h 370"/>
              <a:gd name="T6" fmla="*/ 2147483647 w 327"/>
              <a:gd name="T7" fmla="*/ 2147483647 h 370"/>
              <a:gd name="T8" fmla="*/ 2147483647 w 327"/>
              <a:gd name="T9" fmla="*/ 2147483647 h 370"/>
              <a:gd name="T10" fmla="*/ 2147483647 w 327"/>
              <a:gd name="T11" fmla="*/ 436920067 h 370"/>
              <a:gd name="T12" fmla="*/ 2147483647 w 327"/>
              <a:gd name="T13" fmla="*/ 2001375546 h 370"/>
              <a:gd name="T14" fmla="*/ 2147483647 w 327"/>
              <a:gd name="T15" fmla="*/ 1409417390 h 370"/>
              <a:gd name="T16" fmla="*/ 2147483647 w 327"/>
              <a:gd name="T17" fmla="*/ 972497323 h 370"/>
              <a:gd name="T18" fmla="*/ 2147483647 w 327"/>
              <a:gd name="T19" fmla="*/ 2001375546 h 370"/>
              <a:gd name="T20" fmla="*/ 716369580 w 327"/>
              <a:gd name="T21" fmla="*/ 211411482 h 370"/>
              <a:gd name="T22" fmla="*/ 561856583 w 327"/>
              <a:gd name="T23" fmla="*/ 56377146 h 370"/>
              <a:gd name="T24" fmla="*/ 646138444 w 327"/>
              <a:gd name="T25" fmla="*/ 2147483647 h 370"/>
              <a:gd name="T26" fmla="*/ 941113712 w 327"/>
              <a:gd name="T27" fmla="*/ 2147483647 h 370"/>
              <a:gd name="T28" fmla="*/ 1095622961 w 327"/>
              <a:gd name="T29" fmla="*/ 2147483647 h 370"/>
              <a:gd name="T30" fmla="*/ 1095622961 w 327"/>
              <a:gd name="T31" fmla="*/ 436920067 h 370"/>
              <a:gd name="T32" fmla="*/ 941113712 w 327"/>
              <a:gd name="T33" fmla="*/ 2147483647 h 370"/>
              <a:gd name="T34" fmla="*/ 1488923319 w 327"/>
              <a:gd name="T35" fmla="*/ 2001375546 h 370"/>
              <a:gd name="T36" fmla="*/ 1488923319 w 327"/>
              <a:gd name="T37" fmla="*/ 972497323 h 370"/>
              <a:gd name="T38" fmla="*/ 1081575984 w 327"/>
              <a:gd name="T39" fmla="*/ 1409417390 h 370"/>
              <a:gd name="T40" fmla="*/ 2147483647 w 327"/>
              <a:gd name="T41" fmla="*/ 2147483647 h 370"/>
              <a:gd name="T42" fmla="*/ 2147483647 w 327"/>
              <a:gd name="T43" fmla="*/ 2057752693 h 370"/>
              <a:gd name="T44" fmla="*/ 2147483647 w 327"/>
              <a:gd name="T45" fmla="*/ 1085251615 h 370"/>
              <a:gd name="T46" fmla="*/ 2147483647 w 327"/>
              <a:gd name="T47" fmla="*/ 1860434558 h 370"/>
              <a:gd name="T48" fmla="*/ 2147483647 w 327"/>
              <a:gd name="T49" fmla="*/ 1000687773 h 370"/>
              <a:gd name="T50" fmla="*/ 2147483647 w 327"/>
              <a:gd name="T51" fmla="*/ 803369639 h 370"/>
              <a:gd name="T52" fmla="*/ 2106967809 w 327"/>
              <a:gd name="T53" fmla="*/ 2057752693 h 370"/>
              <a:gd name="T54" fmla="*/ 1517017272 w 327"/>
              <a:gd name="T55" fmla="*/ 2147483647 h 370"/>
              <a:gd name="T56" fmla="*/ 758506762 w 327"/>
              <a:gd name="T57" fmla="*/ 2147483647 h 370"/>
              <a:gd name="T58" fmla="*/ 814694669 w 327"/>
              <a:gd name="T59" fmla="*/ 2147483647 h 370"/>
              <a:gd name="T60" fmla="*/ 2147483647 w 327"/>
              <a:gd name="T61" fmla="*/ 2147483647 h 370"/>
              <a:gd name="T62" fmla="*/ 2147483647 w 327"/>
              <a:gd name="T63" fmla="*/ 2147483647 h 370"/>
              <a:gd name="T64" fmla="*/ 2147483647 w 327"/>
              <a:gd name="T65" fmla="*/ 2147483647 h 370"/>
              <a:gd name="T66" fmla="*/ 2147483647 w 327"/>
              <a:gd name="T67" fmla="*/ 2147483647 h 370"/>
              <a:gd name="T68" fmla="*/ 2147483647 w 327"/>
              <a:gd name="T69" fmla="*/ 2147483647 h 370"/>
              <a:gd name="T70" fmla="*/ 2147483647 w 327"/>
              <a:gd name="T71" fmla="*/ 2147483647 h 370"/>
              <a:gd name="T72" fmla="*/ 1840086494 w 327"/>
              <a:gd name="T73" fmla="*/ 2147483647 h 370"/>
              <a:gd name="T74" fmla="*/ 2147483647 w 327"/>
              <a:gd name="T75" fmla="*/ 2147483647 h 370"/>
              <a:gd name="T76" fmla="*/ 2147483647 w 327"/>
              <a:gd name="T77" fmla="*/ 2147483647 h 370"/>
              <a:gd name="T78" fmla="*/ 2147483647 w 327"/>
              <a:gd name="T79" fmla="*/ 2147483647 h 370"/>
              <a:gd name="T80" fmla="*/ 1053482030 w 327"/>
              <a:gd name="T81" fmla="*/ 2147483647 h 370"/>
              <a:gd name="T82" fmla="*/ 2147483647 w 327"/>
              <a:gd name="T83" fmla="*/ 2147483647 h 370"/>
              <a:gd name="T84" fmla="*/ 2147483647 w 327"/>
              <a:gd name="T85" fmla="*/ 2147483647 h 3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370"/>
              <a:gd name="T131" fmla="*/ 327 w 327"/>
              <a:gd name="T132" fmla="*/ 370 h 3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370">
                <a:moveTo>
                  <a:pt x="287" y="4"/>
                </a:moveTo>
                <a:cubicBezTo>
                  <a:pt x="284" y="0"/>
                  <a:pt x="279" y="0"/>
                  <a:pt x="276" y="4"/>
                </a:cubicBezTo>
                <a:cubicBezTo>
                  <a:pt x="273" y="7"/>
                  <a:pt x="273" y="12"/>
                  <a:pt x="276" y="15"/>
                </a:cubicBezTo>
                <a:cubicBezTo>
                  <a:pt x="300" y="38"/>
                  <a:pt x="311" y="69"/>
                  <a:pt x="311" y="100"/>
                </a:cubicBezTo>
                <a:cubicBezTo>
                  <a:pt x="311" y="131"/>
                  <a:pt x="300" y="162"/>
                  <a:pt x="276" y="185"/>
                </a:cubicBezTo>
                <a:cubicBezTo>
                  <a:pt x="273" y="188"/>
                  <a:pt x="273" y="194"/>
                  <a:pt x="276" y="197"/>
                </a:cubicBezTo>
                <a:cubicBezTo>
                  <a:pt x="278" y="198"/>
                  <a:pt x="280" y="199"/>
                  <a:pt x="282" y="199"/>
                </a:cubicBezTo>
                <a:cubicBezTo>
                  <a:pt x="284" y="199"/>
                  <a:pt x="286" y="198"/>
                  <a:pt x="287" y="197"/>
                </a:cubicBezTo>
                <a:cubicBezTo>
                  <a:pt x="314" y="170"/>
                  <a:pt x="327" y="135"/>
                  <a:pt x="327" y="100"/>
                </a:cubicBezTo>
                <a:cubicBezTo>
                  <a:pt x="327" y="65"/>
                  <a:pt x="314" y="30"/>
                  <a:pt x="287" y="4"/>
                </a:cubicBezTo>
                <a:close/>
                <a:moveTo>
                  <a:pt x="273" y="100"/>
                </a:moveTo>
                <a:cubicBezTo>
                  <a:pt x="273" y="121"/>
                  <a:pt x="265" y="142"/>
                  <a:pt x="249" y="158"/>
                </a:cubicBezTo>
                <a:cubicBezTo>
                  <a:pt x="246" y="161"/>
                  <a:pt x="246" y="166"/>
                  <a:pt x="249" y="169"/>
                </a:cubicBezTo>
                <a:cubicBezTo>
                  <a:pt x="250" y="171"/>
                  <a:pt x="253" y="172"/>
                  <a:pt x="255" y="172"/>
                </a:cubicBezTo>
                <a:cubicBezTo>
                  <a:pt x="257" y="172"/>
                  <a:pt x="259" y="171"/>
                  <a:pt x="260" y="169"/>
                </a:cubicBezTo>
                <a:cubicBezTo>
                  <a:pt x="279" y="150"/>
                  <a:pt x="289" y="125"/>
                  <a:pt x="289" y="100"/>
                </a:cubicBezTo>
                <a:cubicBezTo>
                  <a:pt x="289" y="75"/>
                  <a:pt x="279" y="50"/>
                  <a:pt x="260" y="31"/>
                </a:cubicBezTo>
                <a:cubicBezTo>
                  <a:pt x="257" y="28"/>
                  <a:pt x="252" y="28"/>
                  <a:pt x="249" y="31"/>
                </a:cubicBezTo>
                <a:cubicBezTo>
                  <a:pt x="246" y="34"/>
                  <a:pt x="246" y="39"/>
                  <a:pt x="249" y="42"/>
                </a:cubicBezTo>
                <a:cubicBezTo>
                  <a:pt x="265" y="58"/>
                  <a:pt x="273" y="79"/>
                  <a:pt x="273" y="100"/>
                </a:cubicBezTo>
                <a:close/>
                <a:moveTo>
                  <a:pt x="222" y="142"/>
                </a:moveTo>
                <a:cubicBezTo>
                  <a:pt x="223" y="144"/>
                  <a:pt x="225" y="145"/>
                  <a:pt x="227" y="145"/>
                </a:cubicBezTo>
                <a:cubicBezTo>
                  <a:pt x="229" y="145"/>
                  <a:pt x="231" y="144"/>
                  <a:pt x="233" y="142"/>
                </a:cubicBezTo>
                <a:cubicBezTo>
                  <a:pt x="245" y="131"/>
                  <a:pt x="250" y="115"/>
                  <a:pt x="250" y="100"/>
                </a:cubicBezTo>
                <a:cubicBezTo>
                  <a:pt x="250" y="85"/>
                  <a:pt x="245" y="70"/>
                  <a:pt x="233" y="58"/>
                </a:cubicBezTo>
                <a:cubicBezTo>
                  <a:pt x="230" y="55"/>
                  <a:pt x="225" y="55"/>
                  <a:pt x="222" y="58"/>
                </a:cubicBezTo>
                <a:cubicBezTo>
                  <a:pt x="219" y="61"/>
                  <a:pt x="219" y="66"/>
                  <a:pt x="222" y="69"/>
                </a:cubicBezTo>
                <a:cubicBezTo>
                  <a:pt x="230" y="78"/>
                  <a:pt x="234" y="89"/>
                  <a:pt x="234" y="100"/>
                </a:cubicBezTo>
                <a:cubicBezTo>
                  <a:pt x="234" y="111"/>
                  <a:pt x="230" y="122"/>
                  <a:pt x="222" y="131"/>
                </a:cubicBezTo>
                <a:cubicBezTo>
                  <a:pt x="219" y="134"/>
                  <a:pt x="219" y="139"/>
                  <a:pt x="222" y="142"/>
                </a:cubicBezTo>
                <a:close/>
                <a:moveTo>
                  <a:pt x="51" y="185"/>
                </a:moveTo>
                <a:cubicBezTo>
                  <a:pt x="28" y="162"/>
                  <a:pt x="16" y="131"/>
                  <a:pt x="16" y="100"/>
                </a:cubicBezTo>
                <a:cubicBezTo>
                  <a:pt x="16" y="69"/>
                  <a:pt x="28" y="38"/>
                  <a:pt x="51" y="15"/>
                </a:cubicBezTo>
                <a:cubicBezTo>
                  <a:pt x="54" y="12"/>
                  <a:pt x="54" y="7"/>
                  <a:pt x="51" y="4"/>
                </a:cubicBezTo>
                <a:cubicBezTo>
                  <a:pt x="48" y="0"/>
                  <a:pt x="43" y="0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13" y="30"/>
                  <a:pt x="0" y="65"/>
                  <a:pt x="0" y="100"/>
                </a:cubicBezTo>
                <a:cubicBezTo>
                  <a:pt x="0" y="135"/>
                  <a:pt x="13" y="170"/>
                  <a:pt x="40" y="197"/>
                </a:cubicBezTo>
                <a:cubicBezTo>
                  <a:pt x="41" y="198"/>
                  <a:pt x="44" y="199"/>
                  <a:pt x="46" y="199"/>
                </a:cubicBezTo>
                <a:cubicBezTo>
                  <a:pt x="48" y="199"/>
                  <a:pt x="50" y="198"/>
                  <a:pt x="51" y="197"/>
                </a:cubicBezTo>
                <a:cubicBezTo>
                  <a:pt x="54" y="194"/>
                  <a:pt x="54" y="188"/>
                  <a:pt x="51" y="185"/>
                </a:cubicBezTo>
                <a:close/>
                <a:moveTo>
                  <a:pt x="67" y="169"/>
                </a:moveTo>
                <a:cubicBezTo>
                  <a:pt x="69" y="171"/>
                  <a:pt x="71" y="172"/>
                  <a:pt x="73" y="172"/>
                </a:cubicBezTo>
                <a:cubicBezTo>
                  <a:pt x="75" y="172"/>
                  <a:pt x="77" y="171"/>
                  <a:pt x="78" y="169"/>
                </a:cubicBezTo>
                <a:cubicBezTo>
                  <a:pt x="82" y="166"/>
                  <a:pt x="82" y="161"/>
                  <a:pt x="78" y="158"/>
                </a:cubicBezTo>
                <a:cubicBezTo>
                  <a:pt x="62" y="142"/>
                  <a:pt x="54" y="121"/>
                  <a:pt x="54" y="100"/>
                </a:cubicBezTo>
                <a:cubicBezTo>
                  <a:pt x="54" y="79"/>
                  <a:pt x="62" y="58"/>
                  <a:pt x="78" y="42"/>
                </a:cubicBezTo>
                <a:cubicBezTo>
                  <a:pt x="82" y="39"/>
                  <a:pt x="82" y="34"/>
                  <a:pt x="78" y="31"/>
                </a:cubicBezTo>
                <a:cubicBezTo>
                  <a:pt x="75" y="28"/>
                  <a:pt x="70" y="28"/>
                  <a:pt x="67" y="31"/>
                </a:cubicBezTo>
                <a:cubicBezTo>
                  <a:pt x="48" y="50"/>
                  <a:pt x="38" y="75"/>
                  <a:pt x="38" y="100"/>
                </a:cubicBezTo>
                <a:cubicBezTo>
                  <a:pt x="38" y="125"/>
                  <a:pt x="48" y="150"/>
                  <a:pt x="67" y="169"/>
                </a:cubicBezTo>
                <a:close/>
                <a:moveTo>
                  <a:pt x="94" y="142"/>
                </a:moveTo>
                <a:cubicBezTo>
                  <a:pt x="96" y="144"/>
                  <a:pt x="98" y="145"/>
                  <a:pt x="100" y="145"/>
                </a:cubicBezTo>
                <a:cubicBezTo>
                  <a:pt x="102" y="145"/>
                  <a:pt x="104" y="144"/>
                  <a:pt x="106" y="142"/>
                </a:cubicBezTo>
                <a:cubicBezTo>
                  <a:pt x="109" y="139"/>
                  <a:pt x="109" y="134"/>
                  <a:pt x="106" y="131"/>
                </a:cubicBezTo>
                <a:cubicBezTo>
                  <a:pt x="97" y="122"/>
                  <a:pt x="93" y="111"/>
                  <a:pt x="93" y="100"/>
                </a:cubicBezTo>
                <a:cubicBezTo>
                  <a:pt x="93" y="89"/>
                  <a:pt x="97" y="78"/>
                  <a:pt x="106" y="69"/>
                </a:cubicBezTo>
                <a:cubicBezTo>
                  <a:pt x="109" y="66"/>
                  <a:pt x="109" y="61"/>
                  <a:pt x="106" y="58"/>
                </a:cubicBezTo>
                <a:cubicBezTo>
                  <a:pt x="103" y="55"/>
                  <a:pt x="97" y="55"/>
                  <a:pt x="94" y="58"/>
                </a:cubicBezTo>
                <a:cubicBezTo>
                  <a:pt x="83" y="70"/>
                  <a:pt x="77" y="85"/>
                  <a:pt x="77" y="100"/>
                </a:cubicBezTo>
                <a:cubicBezTo>
                  <a:pt x="77" y="115"/>
                  <a:pt x="83" y="131"/>
                  <a:pt x="94" y="142"/>
                </a:cubicBezTo>
                <a:close/>
                <a:moveTo>
                  <a:pt x="267" y="349"/>
                </a:moveTo>
                <a:cubicBezTo>
                  <a:pt x="257" y="336"/>
                  <a:pt x="238" y="309"/>
                  <a:pt x="219" y="270"/>
                </a:cubicBezTo>
                <a:cubicBezTo>
                  <a:pt x="218" y="270"/>
                  <a:pt x="218" y="269"/>
                  <a:pt x="218" y="268"/>
                </a:cubicBezTo>
                <a:cubicBezTo>
                  <a:pt x="213" y="259"/>
                  <a:pt x="209" y="249"/>
                  <a:pt x="204" y="239"/>
                </a:cubicBezTo>
                <a:cubicBezTo>
                  <a:pt x="190" y="205"/>
                  <a:pt x="182" y="171"/>
                  <a:pt x="177" y="146"/>
                </a:cubicBezTo>
                <a:cubicBezTo>
                  <a:pt x="197" y="140"/>
                  <a:pt x="211" y="122"/>
                  <a:pt x="211" y="100"/>
                </a:cubicBezTo>
                <a:cubicBezTo>
                  <a:pt x="211" y="93"/>
                  <a:pt x="210" y="87"/>
                  <a:pt x="208" y="81"/>
                </a:cubicBezTo>
                <a:cubicBezTo>
                  <a:pt x="206" y="77"/>
                  <a:pt x="201" y="75"/>
                  <a:pt x="197" y="77"/>
                </a:cubicBezTo>
                <a:cubicBezTo>
                  <a:pt x="193" y="79"/>
                  <a:pt x="191" y="84"/>
                  <a:pt x="193" y="88"/>
                </a:cubicBezTo>
                <a:cubicBezTo>
                  <a:pt x="194" y="91"/>
                  <a:pt x="195" y="96"/>
                  <a:pt x="195" y="100"/>
                </a:cubicBezTo>
                <a:cubicBezTo>
                  <a:pt x="195" y="117"/>
                  <a:pt x="181" y="132"/>
                  <a:pt x="164" y="132"/>
                </a:cubicBezTo>
                <a:cubicBezTo>
                  <a:pt x="146" y="132"/>
                  <a:pt x="132" y="117"/>
                  <a:pt x="132" y="100"/>
                </a:cubicBezTo>
                <a:cubicBezTo>
                  <a:pt x="132" y="82"/>
                  <a:pt x="146" y="68"/>
                  <a:pt x="164" y="68"/>
                </a:cubicBezTo>
                <a:cubicBezTo>
                  <a:pt x="169" y="68"/>
                  <a:pt x="173" y="69"/>
                  <a:pt x="177" y="71"/>
                </a:cubicBezTo>
                <a:cubicBezTo>
                  <a:pt x="181" y="73"/>
                  <a:pt x="186" y="71"/>
                  <a:pt x="188" y="67"/>
                </a:cubicBezTo>
                <a:cubicBezTo>
                  <a:pt x="190" y="63"/>
                  <a:pt x="188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78" y="54"/>
                  <a:pt x="171" y="52"/>
                  <a:pt x="164" y="52"/>
                </a:cubicBezTo>
                <a:cubicBezTo>
                  <a:pt x="137" y="52"/>
                  <a:pt x="116" y="74"/>
                  <a:pt x="116" y="100"/>
                </a:cubicBezTo>
                <a:cubicBezTo>
                  <a:pt x="116" y="121"/>
                  <a:pt x="130" y="140"/>
                  <a:pt x="150" y="146"/>
                </a:cubicBezTo>
                <a:cubicBezTo>
                  <a:pt x="145" y="170"/>
                  <a:pt x="136" y="205"/>
                  <a:pt x="123" y="239"/>
                </a:cubicBezTo>
                <a:cubicBezTo>
                  <a:pt x="118" y="249"/>
                  <a:pt x="114" y="259"/>
                  <a:pt x="109" y="268"/>
                </a:cubicBezTo>
                <a:cubicBezTo>
                  <a:pt x="109" y="269"/>
                  <a:pt x="108" y="270"/>
                  <a:pt x="108" y="271"/>
                </a:cubicBezTo>
                <a:cubicBezTo>
                  <a:pt x="97" y="293"/>
                  <a:pt x="85" y="312"/>
                  <a:pt x="76" y="326"/>
                </a:cubicBezTo>
                <a:cubicBezTo>
                  <a:pt x="69" y="336"/>
                  <a:pt x="63" y="344"/>
                  <a:pt x="59" y="349"/>
                </a:cubicBezTo>
                <a:cubicBezTo>
                  <a:pt x="57" y="351"/>
                  <a:pt x="55" y="353"/>
                  <a:pt x="54" y="355"/>
                </a:cubicBezTo>
                <a:cubicBezTo>
                  <a:pt x="53" y="356"/>
                  <a:pt x="52" y="357"/>
                  <a:pt x="52" y="357"/>
                </a:cubicBezTo>
                <a:cubicBezTo>
                  <a:pt x="50" y="359"/>
                  <a:pt x="50" y="362"/>
                  <a:pt x="51" y="365"/>
                </a:cubicBezTo>
                <a:cubicBezTo>
                  <a:pt x="52" y="368"/>
                  <a:pt x="55" y="370"/>
                  <a:pt x="58" y="370"/>
                </a:cubicBezTo>
                <a:cubicBezTo>
                  <a:pt x="97" y="370"/>
                  <a:pt x="97" y="370"/>
                  <a:pt x="97" y="370"/>
                </a:cubicBezTo>
                <a:cubicBezTo>
                  <a:pt x="100" y="370"/>
                  <a:pt x="102" y="368"/>
                  <a:pt x="104" y="366"/>
                </a:cubicBezTo>
                <a:cubicBezTo>
                  <a:pt x="115" y="345"/>
                  <a:pt x="138" y="331"/>
                  <a:pt x="163" y="331"/>
                </a:cubicBezTo>
                <a:cubicBezTo>
                  <a:pt x="189" y="331"/>
                  <a:pt x="211" y="345"/>
                  <a:pt x="223" y="366"/>
                </a:cubicBezTo>
                <a:cubicBezTo>
                  <a:pt x="224" y="368"/>
                  <a:pt x="227" y="370"/>
                  <a:pt x="230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68" y="370"/>
                  <a:pt x="268" y="370"/>
                  <a:pt x="268" y="370"/>
                </a:cubicBezTo>
                <a:cubicBezTo>
                  <a:pt x="271" y="370"/>
                  <a:pt x="274" y="368"/>
                  <a:pt x="275" y="365"/>
                </a:cubicBezTo>
                <a:cubicBezTo>
                  <a:pt x="276" y="362"/>
                  <a:pt x="276" y="359"/>
                  <a:pt x="274" y="357"/>
                </a:cubicBezTo>
                <a:cubicBezTo>
                  <a:pt x="274" y="357"/>
                  <a:pt x="271" y="354"/>
                  <a:pt x="267" y="349"/>
                </a:cubicBezTo>
                <a:close/>
                <a:moveTo>
                  <a:pt x="163" y="159"/>
                </a:moveTo>
                <a:cubicBezTo>
                  <a:pt x="168" y="179"/>
                  <a:pt x="174" y="203"/>
                  <a:pt x="183" y="228"/>
                </a:cubicBezTo>
                <a:cubicBezTo>
                  <a:pt x="177" y="227"/>
                  <a:pt x="170" y="227"/>
                  <a:pt x="163" y="227"/>
                </a:cubicBezTo>
                <a:cubicBezTo>
                  <a:pt x="157" y="227"/>
                  <a:pt x="150" y="227"/>
                  <a:pt x="144" y="228"/>
                </a:cubicBezTo>
                <a:cubicBezTo>
                  <a:pt x="153" y="203"/>
                  <a:pt x="159" y="179"/>
                  <a:pt x="163" y="159"/>
                </a:cubicBezTo>
                <a:close/>
                <a:moveTo>
                  <a:pt x="137" y="245"/>
                </a:moveTo>
                <a:cubicBezTo>
                  <a:pt x="146" y="244"/>
                  <a:pt x="154" y="243"/>
                  <a:pt x="163" y="243"/>
                </a:cubicBezTo>
                <a:cubicBezTo>
                  <a:pt x="172" y="243"/>
                  <a:pt x="181" y="244"/>
                  <a:pt x="190" y="245"/>
                </a:cubicBezTo>
                <a:cubicBezTo>
                  <a:pt x="192" y="250"/>
                  <a:pt x="194" y="255"/>
                  <a:pt x="196" y="260"/>
                </a:cubicBezTo>
                <a:cubicBezTo>
                  <a:pt x="186" y="257"/>
                  <a:pt x="174" y="256"/>
                  <a:pt x="163" y="256"/>
                </a:cubicBezTo>
                <a:cubicBezTo>
                  <a:pt x="152" y="256"/>
                  <a:pt x="141" y="257"/>
                  <a:pt x="131" y="260"/>
                </a:cubicBezTo>
                <a:cubicBezTo>
                  <a:pt x="133" y="255"/>
                  <a:pt x="135" y="250"/>
                  <a:pt x="137" y="245"/>
                </a:cubicBezTo>
                <a:close/>
                <a:moveTo>
                  <a:pt x="122" y="279"/>
                </a:moveTo>
                <a:cubicBezTo>
                  <a:pt x="135" y="275"/>
                  <a:pt x="149" y="272"/>
                  <a:pt x="163" y="272"/>
                </a:cubicBezTo>
                <a:cubicBezTo>
                  <a:pt x="178" y="272"/>
                  <a:pt x="192" y="275"/>
                  <a:pt x="205" y="279"/>
                </a:cubicBezTo>
                <a:cubicBezTo>
                  <a:pt x="208" y="286"/>
                  <a:pt x="212" y="292"/>
                  <a:pt x="215" y="298"/>
                </a:cubicBezTo>
                <a:cubicBezTo>
                  <a:pt x="199" y="290"/>
                  <a:pt x="182" y="285"/>
                  <a:pt x="163" y="285"/>
                </a:cubicBezTo>
                <a:cubicBezTo>
                  <a:pt x="145" y="285"/>
                  <a:pt x="127" y="290"/>
                  <a:pt x="112" y="298"/>
                </a:cubicBezTo>
                <a:cubicBezTo>
                  <a:pt x="115" y="292"/>
                  <a:pt x="118" y="286"/>
                  <a:pt x="122" y="279"/>
                </a:cubicBezTo>
                <a:close/>
                <a:moveTo>
                  <a:pt x="234" y="354"/>
                </a:moveTo>
                <a:cubicBezTo>
                  <a:pt x="219" y="330"/>
                  <a:pt x="193" y="315"/>
                  <a:pt x="163" y="315"/>
                </a:cubicBezTo>
                <a:cubicBezTo>
                  <a:pt x="133" y="315"/>
                  <a:pt x="107" y="330"/>
                  <a:pt x="92" y="354"/>
                </a:cubicBezTo>
                <a:cubicBezTo>
                  <a:pt x="75" y="354"/>
                  <a:pt x="75" y="354"/>
                  <a:pt x="75" y="354"/>
                </a:cubicBezTo>
                <a:cubicBezTo>
                  <a:pt x="78" y="350"/>
                  <a:pt x="81" y="346"/>
                  <a:pt x="85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03" y="317"/>
                  <a:pt x="131" y="301"/>
                  <a:pt x="163" y="301"/>
                </a:cubicBezTo>
                <a:cubicBezTo>
                  <a:pt x="195" y="301"/>
                  <a:pt x="223" y="317"/>
                  <a:pt x="241" y="341"/>
                </a:cubicBezTo>
                <a:cubicBezTo>
                  <a:pt x="241" y="341"/>
                  <a:pt x="242" y="341"/>
                  <a:pt x="242" y="341"/>
                </a:cubicBezTo>
                <a:cubicBezTo>
                  <a:pt x="245" y="346"/>
                  <a:pt x="248" y="350"/>
                  <a:pt x="251" y="354"/>
                </a:cubicBezTo>
                <a:lnTo>
                  <a:pt x="234" y="35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28"/>
          <p:cNvSpPr>
            <a:spLocks noChangeAspect="1" noEditPoints="1"/>
          </p:cNvSpPr>
          <p:nvPr/>
        </p:nvSpPr>
        <p:spPr bwMode="auto">
          <a:xfrm>
            <a:off x="2414655" y="5202237"/>
            <a:ext cx="634933" cy="1160463"/>
          </a:xfrm>
          <a:custGeom>
            <a:avLst/>
            <a:gdLst>
              <a:gd name="T0" fmla="*/ 236 w 275"/>
              <a:gd name="T1" fmla="*/ 64 h 503"/>
              <a:gd name="T2" fmla="*/ 229 w 275"/>
              <a:gd name="T3" fmla="*/ 61 h 503"/>
              <a:gd name="T4" fmla="*/ 46 w 275"/>
              <a:gd name="T5" fmla="*/ 61 h 503"/>
              <a:gd name="T6" fmla="*/ 38 w 275"/>
              <a:gd name="T7" fmla="*/ 64 h 503"/>
              <a:gd name="T8" fmla="*/ 30 w 275"/>
              <a:gd name="T9" fmla="*/ 400 h 503"/>
              <a:gd name="T10" fmla="*/ 49 w 275"/>
              <a:gd name="T11" fmla="*/ 420 h 503"/>
              <a:gd name="T12" fmla="*/ 225 w 275"/>
              <a:gd name="T13" fmla="*/ 420 h 503"/>
              <a:gd name="T14" fmla="*/ 244 w 275"/>
              <a:gd name="T15" fmla="*/ 400 h 503"/>
              <a:gd name="T16" fmla="*/ 228 w 275"/>
              <a:gd name="T17" fmla="*/ 400 h 503"/>
              <a:gd name="T18" fmla="*/ 225 w 275"/>
              <a:gd name="T19" fmla="*/ 404 h 503"/>
              <a:gd name="T20" fmla="*/ 137 w 275"/>
              <a:gd name="T21" fmla="*/ 405 h 503"/>
              <a:gd name="T22" fmla="*/ 47 w 275"/>
              <a:gd name="T23" fmla="*/ 403 h 503"/>
              <a:gd name="T24" fmla="*/ 46 w 275"/>
              <a:gd name="T25" fmla="*/ 78 h 503"/>
              <a:gd name="T26" fmla="*/ 48 w 275"/>
              <a:gd name="T27" fmla="*/ 77 h 503"/>
              <a:gd name="T28" fmla="*/ 197 w 275"/>
              <a:gd name="T29" fmla="*/ 75 h 503"/>
              <a:gd name="T30" fmla="*/ 228 w 275"/>
              <a:gd name="T31" fmla="*/ 78 h 503"/>
              <a:gd name="T32" fmla="*/ 228 w 275"/>
              <a:gd name="T33" fmla="*/ 400 h 503"/>
              <a:gd name="T34" fmla="*/ 103 w 275"/>
              <a:gd name="T35" fmla="*/ 465 h 503"/>
              <a:gd name="T36" fmla="*/ 164 w 275"/>
              <a:gd name="T37" fmla="*/ 473 h 503"/>
              <a:gd name="T38" fmla="*/ 164 w 275"/>
              <a:gd name="T39" fmla="*/ 457 h 503"/>
              <a:gd name="T40" fmla="*/ 235 w 275"/>
              <a:gd name="T41" fmla="*/ 448 h 503"/>
              <a:gd name="T42" fmla="*/ 182 w 275"/>
              <a:gd name="T43" fmla="*/ 465 h 503"/>
              <a:gd name="T44" fmla="*/ 191 w 275"/>
              <a:gd name="T45" fmla="*/ 471 h 503"/>
              <a:gd name="T46" fmla="*/ 244 w 275"/>
              <a:gd name="T47" fmla="*/ 454 h 503"/>
              <a:gd name="T48" fmla="*/ 39 w 275"/>
              <a:gd name="T49" fmla="*/ 448 h 503"/>
              <a:gd name="T50" fmla="*/ 37 w 275"/>
              <a:gd name="T51" fmla="*/ 463 h 503"/>
              <a:gd name="T52" fmla="*/ 84 w 275"/>
              <a:gd name="T53" fmla="*/ 471 h 503"/>
              <a:gd name="T54" fmla="*/ 86 w 275"/>
              <a:gd name="T55" fmla="*/ 455 h 503"/>
              <a:gd name="T56" fmla="*/ 266 w 275"/>
              <a:gd name="T57" fmla="*/ 99 h 503"/>
              <a:gd name="T58" fmla="*/ 258 w 275"/>
              <a:gd name="T59" fmla="*/ 477 h 503"/>
              <a:gd name="T60" fmla="*/ 252 w 275"/>
              <a:gd name="T61" fmla="*/ 484 h 503"/>
              <a:gd name="T62" fmla="*/ 251 w 275"/>
              <a:gd name="T63" fmla="*/ 485 h 503"/>
              <a:gd name="T64" fmla="*/ 23 w 275"/>
              <a:gd name="T65" fmla="*/ 485 h 503"/>
              <a:gd name="T66" fmla="*/ 16 w 275"/>
              <a:gd name="T67" fmla="*/ 477 h 503"/>
              <a:gd name="T68" fmla="*/ 18 w 275"/>
              <a:gd name="T69" fmla="*/ 23 h 503"/>
              <a:gd name="T70" fmla="*/ 20 w 275"/>
              <a:gd name="T71" fmla="*/ 22 h 503"/>
              <a:gd name="T72" fmla="*/ 88 w 275"/>
              <a:gd name="T73" fmla="*/ 18 h 503"/>
              <a:gd name="T74" fmla="*/ 186 w 275"/>
              <a:gd name="T75" fmla="*/ 18 h 503"/>
              <a:gd name="T76" fmla="*/ 257 w 275"/>
              <a:gd name="T77" fmla="*/ 23 h 503"/>
              <a:gd name="T78" fmla="*/ 258 w 275"/>
              <a:gd name="T79" fmla="*/ 69 h 503"/>
              <a:gd name="T80" fmla="*/ 274 w 275"/>
              <a:gd name="T81" fmla="*/ 69 h 503"/>
              <a:gd name="T82" fmla="*/ 274 w 275"/>
              <a:gd name="T83" fmla="*/ 25 h 503"/>
              <a:gd name="T84" fmla="*/ 257 w 275"/>
              <a:gd name="T85" fmla="*/ 6 h 503"/>
              <a:gd name="T86" fmla="*/ 137 w 275"/>
              <a:gd name="T87" fmla="*/ 0 h 503"/>
              <a:gd name="T88" fmla="*/ 17 w 275"/>
              <a:gd name="T89" fmla="*/ 6 h 503"/>
              <a:gd name="T90" fmla="*/ 0 w 275"/>
              <a:gd name="T91" fmla="*/ 25 h 503"/>
              <a:gd name="T92" fmla="*/ 12 w 275"/>
              <a:gd name="T93" fmla="*/ 498 h 503"/>
              <a:gd name="T94" fmla="*/ 137 w 275"/>
              <a:gd name="T95" fmla="*/ 503 h 503"/>
              <a:gd name="T96" fmla="*/ 262 w 275"/>
              <a:gd name="T97" fmla="*/ 498 h 503"/>
              <a:gd name="T98" fmla="*/ 274 w 275"/>
              <a:gd name="T99" fmla="*/ 107 h 503"/>
              <a:gd name="T100" fmla="*/ 137 w 275"/>
              <a:gd name="T101" fmla="*/ 16 h 503"/>
              <a:gd name="T102" fmla="*/ 137 w 275"/>
              <a:gd name="T103" fmla="*/ 27 h 503"/>
              <a:gd name="T104" fmla="*/ 137 w 275"/>
              <a:gd name="T105" fmla="*/ 16 h 5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5"/>
              <a:gd name="T160" fmla="*/ 0 h 503"/>
              <a:gd name="T161" fmla="*/ 275 w 275"/>
              <a:gd name="T162" fmla="*/ 503 h 5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5" h="503">
                <a:moveTo>
                  <a:pt x="244" y="77"/>
                </a:moveTo>
                <a:cubicBezTo>
                  <a:pt x="244" y="70"/>
                  <a:pt x="240" y="66"/>
                  <a:pt x="236" y="64"/>
                </a:cubicBezTo>
                <a:cubicBezTo>
                  <a:pt x="233" y="62"/>
                  <a:pt x="230" y="61"/>
                  <a:pt x="230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8" y="61"/>
                  <a:pt x="178" y="57"/>
                  <a:pt x="137" y="57"/>
                </a:cubicBezTo>
                <a:cubicBezTo>
                  <a:pt x="97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0" y="70"/>
                  <a:pt x="30" y="77"/>
                </a:cubicBezTo>
                <a:cubicBezTo>
                  <a:pt x="30" y="84"/>
                  <a:pt x="30" y="389"/>
                  <a:pt x="30" y="400"/>
                </a:cubicBezTo>
                <a:cubicBezTo>
                  <a:pt x="30" y="409"/>
                  <a:pt x="35" y="415"/>
                  <a:pt x="40" y="417"/>
                </a:cubicBezTo>
                <a:cubicBezTo>
                  <a:pt x="45" y="420"/>
                  <a:pt x="48" y="420"/>
                  <a:pt x="49" y="420"/>
                </a:cubicBezTo>
                <a:cubicBezTo>
                  <a:pt x="49" y="420"/>
                  <a:pt x="90" y="421"/>
                  <a:pt x="137" y="421"/>
                </a:cubicBezTo>
                <a:cubicBezTo>
                  <a:pt x="184" y="421"/>
                  <a:pt x="225" y="420"/>
                  <a:pt x="225" y="420"/>
                </a:cubicBezTo>
                <a:cubicBezTo>
                  <a:pt x="226" y="420"/>
                  <a:pt x="230" y="420"/>
                  <a:pt x="234" y="417"/>
                </a:cubicBezTo>
                <a:cubicBezTo>
                  <a:pt x="239" y="415"/>
                  <a:pt x="245" y="409"/>
                  <a:pt x="244" y="400"/>
                </a:cubicBezTo>
                <a:cubicBezTo>
                  <a:pt x="244" y="389"/>
                  <a:pt x="244" y="84"/>
                  <a:pt x="244" y="77"/>
                </a:cubicBezTo>
                <a:close/>
                <a:moveTo>
                  <a:pt x="228" y="400"/>
                </a:moveTo>
                <a:cubicBezTo>
                  <a:pt x="228" y="403"/>
                  <a:pt x="228" y="402"/>
                  <a:pt x="227" y="403"/>
                </a:cubicBezTo>
                <a:cubicBezTo>
                  <a:pt x="226" y="403"/>
                  <a:pt x="226" y="404"/>
                  <a:pt x="225" y="404"/>
                </a:cubicBezTo>
                <a:cubicBezTo>
                  <a:pt x="225" y="404"/>
                  <a:pt x="224" y="404"/>
                  <a:pt x="224" y="404"/>
                </a:cubicBezTo>
                <a:cubicBezTo>
                  <a:pt x="223" y="404"/>
                  <a:pt x="183" y="405"/>
                  <a:pt x="137" y="405"/>
                </a:cubicBezTo>
                <a:cubicBezTo>
                  <a:pt x="92" y="405"/>
                  <a:pt x="52" y="404"/>
                  <a:pt x="50" y="404"/>
                </a:cubicBezTo>
                <a:cubicBezTo>
                  <a:pt x="49" y="404"/>
                  <a:pt x="48" y="403"/>
                  <a:pt x="47" y="403"/>
                </a:cubicBezTo>
                <a:cubicBezTo>
                  <a:pt x="46" y="402"/>
                  <a:pt x="46" y="402"/>
                  <a:pt x="46" y="400"/>
                </a:cubicBezTo>
                <a:cubicBezTo>
                  <a:pt x="46" y="389"/>
                  <a:pt x="46" y="91"/>
                  <a:pt x="46" y="78"/>
                </a:cubicBezTo>
                <a:cubicBezTo>
                  <a:pt x="46" y="78"/>
                  <a:pt x="47" y="77"/>
                  <a:pt x="47" y="77"/>
                </a:cubicBezTo>
                <a:cubicBezTo>
                  <a:pt x="47" y="77"/>
                  <a:pt x="48" y="77"/>
                  <a:pt x="48" y="77"/>
                </a:cubicBezTo>
                <a:cubicBezTo>
                  <a:pt x="54" y="76"/>
                  <a:pt x="100" y="73"/>
                  <a:pt x="137" y="73"/>
                </a:cubicBezTo>
                <a:cubicBezTo>
                  <a:pt x="157" y="73"/>
                  <a:pt x="179" y="74"/>
                  <a:pt x="197" y="75"/>
                </a:cubicBezTo>
                <a:cubicBezTo>
                  <a:pt x="212" y="76"/>
                  <a:pt x="223" y="77"/>
                  <a:pt x="226" y="77"/>
                </a:cubicBezTo>
                <a:cubicBezTo>
                  <a:pt x="227" y="77"/>
                  <a:pt x="228" y="77"/>
                  <a:pt x="228" y="78"/>
                </a:cubicBezTo>
                <a:cubicBezTo>
                  <a:pt x="228" y="78"/>
                  <a:pt x="228" y="78"/>
                  <a:pt x="228" y="78"/>
                </a:cubicBezTo>
                <a:cubicBezTo>
                  <a:pt x="228" y="91"/>
                  <a:pt x="228" y="389"/>
                  <a:pt x="228" y="400"/>
                </a:cubicBezTo>
                <a:close/>
                <a:moveTo>
                  <a:pt x="111" y="457"/>
                </a:moveTo>
                <a:cubicBezTo>
                  <a:pt x="106" y="457"/>
                  <a:pt x="103" y="461"/>
                  <a:pt x="103" y="465"/>
                </a:cubicBezTo>
                <a:cubicBezTo>
                  <a:pt x="103" y="470"/>
                  <a:pt x="106" y="473"/>
                  <a:pt x="111" y="473"/>
                </a:cubicBezTo>
                <a:cubicBezTo>
                  <a:pt x="164" y="473"/>
                  <a:pt x="164" y="473"/>
                  <a:pt x="164" y="473"/>
                </a:cubicBezTo>
                <a:cubicBezTo>
                  <a:pt x="168" y="473"/>
                  <a:pt x="172" y="470"/>
                  <a:pt x="172" y="465"/>
                </a:cubicBezTo>
                <a:cubicBezTo>
                  <a:pt x="172" y="461"/>
                  <a:pt x="168" y="457"/>
                  <a:pt x="164" y="457"/>
                </a:cubicBezTo>
                <a:lnTo>
                  <a:pt x="111" y="457"/>
                </a:lnTo>
                <a:close/>
                <a:moveTo>
                  <a:pt x="235" y="448"/>
                </a:moveTo>
                <a:cubicBezTo>
                  <a:pt x="189" y="455"/>
                  <a:pt x="189" y="455"/>
                  <a:pt x="189" y="455"/>
                </a:cubicBezTo>
                <a:cubicBezTo>
                  <a:pt x="184" y="456"/>
                  <a:pt x="181" y="460"/>
                  <a:pt x="182" y="465"/>
                </a:cubicBezTo>
                <a:cubicBezTo>
                  <a:pt x="183" y="468"/>
                  <a:pt x="186" y="471"/>
                  <a:pt x="190" y="471"/>
                </a:cubicBezTo>
                <a:cubicBezTo>
                  <a:pt x="190" y="471"/>
                  <a:pt x="191" y="471"/>
                  <a:pt x="191" y="471"/>
                </a:cubicBezTo>
                <a:cubicBezTo>
                  <a:pt x="238" y="463"/>
                  <a:pt x="238" y="463"/>
                  <a:pt x="238" y="463"/>
                </a:cubicBezTo>
                <a:cubicBezTo>
                  <a:pt x="242" y="463"/>
                  <a:pt x="245" y="459"/>
                  <a:pt x="244" y="454"/>
                </a:cubicBezTo>
                <a:cubicBezTo>
                  <a:pt x="244" y="450"/>
                  <a:pt x="239" y="447"/>
                  <a:pt x="235" y="448"/>
                </a:cubicBezTo>
                <a:close/>
                <a:moveTo>
                  <a:pt x="39" y="448"/>
                </a:moveTo>
                <a:cubicBezTo>
                  <a:pt x="35" y="447"/>
                  <a:pt x="31" y="450"/>
                  <a:pt x="30" y="454"/>
                </a:cubicBezTo>
                <a:cubicBezTo>
                  <a:pt x="29" y="459"/>
                  <a:pt x="32" y="463"/>
                  <a:pt x="37" y="463"/>
                </a:cubicBezTo>
                <a:cubicBezTo>
                  <a:pt x="83" y="471"/>
                  <a:pt x="83" y="471"/>
                  <a:pt x="83" y="471"/>
                </a:cubicBezTo>
                <a:cubicBezTo>
                  <a:pt x="84" y="471"/>
                  <a:pt x="84" y="471"/>
                  <a:pt x="84" y="471"/>
                </a:cubicBezTo>
                <a:cubicBezTo>
                  <a:pt x="88" y="471"/>
                  <a:pt x="92" y="468"/>
                  <a:pt x="92" y="465"/>
                </a:cubicBezTo>
                <a:cubicBezTo>
                  <a:pt x="93" y="460"/>
                  <a:pt x="90" y="456"/>
                  <a:pt x="86" y="455"/>
                </a:cubicBezTo>
                <a:lnTo>
                  <a:pt x="39" y="448"/>
                </a:lnTo>
                <a:close/>
                <a:moveTo>
                  <a:pt x="266" y="99"/>
                </a:moveTo>
                <a:cubicBezTo>
                  <a:pt x="262" y="99"/>
                  <a:pt x="258" y="102"/>
                  <a:pt x="258" y="107"/>
                </a:cubicBezTo>
                <a:cubicBezTo>
                  <a:pt x="258" y="234"/>
                  <a:pt x="258" y="467"/>
                  <a:pt x="258" y="477"/>
                </a:cubicBezTo>
                <a:cubicBezTo>
                  <a:pt x="258" y="482"/>
                  <a:pt x="257" y="482"/>
                  <a:pt x="255" y="483"/>
                </a:cubicBezTo>
                <a:cubicBezTo>
                  <a:pt x="254" y="484"/>
                  <a:pt x="253" y="484"/>
                  <a:pt x="252" y="484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49" y="485"/>
                  <a:pt x="197" y="487"/>
                  <a:pt x="137" y="486"/>
                </a:cubicBezTo>
                <a:cubicBezTo>
                  <a:pt x="77" y="487"/>
                  <a:pt x="25" y="485"/>
                  <a:pt x="23" y="485"/>
                </a:cubicBezTo>
                <a:cubicBezTo>
                  <a:pt x="23" y="485"/>
                  <a:pt x="20" y="484"/>
                  <a:pt x="19" y="483"/>
                </a:cubicBezTo>
                <a:cubicBezTo>
                  <a:pt x="17" y="482"/>
                  <a:pt x="16" y="481"/>
                  <a:pt x="16" y="477"/>
                </a:cubicBezTo>
                <a:cubicBezTo>
                  <a:pt x="16" y="463"/>
                  <a:pt x="16" y="34"/>
                  <a:pt x="16" y="25"/>
                </a:cubicBezTo>
                <a:cubicBezTo>
                  <a:pt x="16" y="25"/>
                  <a:pt x="16" y="24"/>
                  <a:pt x="18" y="23"/>
                </a:cubicBezTo>
                <a:cubicBezTo>
                  <a:pt x="18" y="23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9" y="20"/>
                  <a:pt x="59" y="19"/>
                </a:cubicBezTo>
                <a:cubicBezTo>
                  <a:pt x="68" y="19"/>
                  <a:pt x="78" y="18"/>
                  <a:pt x="88" y="18"/>
                </a:cubicBezTo>
                <a:cubicBezTo>
                  <a:pt x="96" y="33"/>
                  <a:pt x="115" y="43"/>
                  <a:pt x="137" y="43"/>
                </a:cubicBezTo>
                <a:cubicBezTo>
                  <a:pt x="159" y="43"/>
                  <a:pt x="178" y="33"/>
                  <a:pt x="186" y="18"/>
                </a:cubicBezTo>
                <a:cubicBezTo>
                  <a:pt x="220" y="19"/>
                  <a:pt x="249" y="21"/>
                  <a:pt x="254" y="22"/>
                </a:cubicBezTo>
                <a:cubicBezTo>
                  <a:pt x="255" y="22"/>
                  <a:pt x="256" y="23"/>
                  <a:pt x="257" y="23"/>
                </a:cubicBezTo>
                <a:cubicBezTo>
                  <a:pt x="258" y="24"/>
                  <a:pt x="258" y="24"/>
                  <a:pt x="258" y="25"/>
                </a:cubicBezTo>
                <a:cubicBezTo>
                  <a:pt x="258" y="27"/>
                  <a:pt x="258" y="43"/>
                  <a:pt x="258" y="69"/>
                </a:cubicBezTo>
                <a:cubicBezTo>
                  <a:pt x="258" y="73"/>
                  <a:pt x="262" y="77"/>
                  <a:pt x="266" y="77"/>
                </a:cubicBezTo>
                <a:cubicBezTo>
                  <a:pt x="271" y="77"/>
                  <a:pt x="274" y="73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43"/>
                  <a:pt x="274" y="27"/>
                  <a:pt x="274" y="25"/>
                </a:cubicBezTo>
                <a:cubicBezTo>
                  <a:pt x="274" y="17"/>
                  <a:pt x="269" y="12"/>
                  <a:pt x="265" y="9"/>
                </a:cubicBezTo>
                <a:cubicBezTo>
                  <a:pt x="261" y="7"/>
                  <a:pt x="257" y="6"/>
                  <a:pt x="257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6"/>
                  <a:pt x="190" y="0"/>
                  <a:pt x="137" y="0"/>
                </a:cubicBezTo>
                <a:cubicBezTo>
                  <a:pt x="84" y="0"/>
                  <a:pt x="19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3" y="7"/>
                  <a:pt x="9" y="9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463"/>
                  <a:pt x="0" y="477"/>
                </a:cubicBezTo>
                <a:cubicBezTo>
                  <a:pt x="0" y="488"/>
                  <a:pt x="6" y="495"/>
                  <a:pt x="12" y="498"/>
                </a:cubicBezTo>
                <a:cubicBezTo>
                  <a:pt x="17" y="500"/>
                  <a:pt x="22" y="501"/>
                  <a:pt x="23" y="501"/>
                </a:cubicBezTo>
                <a:cubicBezTo>
                  <a:pt x="23" y="501"/>
                  <a:pt x="76" y="502"/>
                  <a:pt x="137" y="503"/>
                </a:cubicBezTo>
                <a:cubicBezTo>
                  <a:pt x="198" y="502"/>
                  <a:pt x="251" y="501"/>
                  <a:pt x="251" y="501"/>
                </a:cubicBezTo>
                <a:cubicBezTo>
                  <a:pt x="252" y="501"/>
                  <a:pt x="257" y="500"/>
                  <a:pt x="262" y="498"/>
                </a:cubicBezTo>
                <a:cubicBezTo>
                  <a:pt x="268" y="495"/>
                  <a:pt x="275" y="488"/>
                  <a:pt x="274" y="477"/>
                </a:cubicBezTo>
                <a:cubicBezTo>
                  <a:pt x="274" y="467"/>
                  <a:pt x="274" y="234"/>
                  <a:pt x="274" y="107"/>
                </a:cubicBezTo>
                <a:cubicBezTo>
                  <a:pt x="274" y="102"/>
                  <a:pt x="271" y="99"/>
                  <a:pt x="266" y="99"/>
                </a:cubicBezTo>
                <a:close/>
                <a:moveTo>
                  <a:pt x="137" y="16"/>
                </a:moveTo>
                <a:cubicBezTo>
                  <a:pt x="147" y="16"/>
                  <a:pt x="157" y="17"/>
                  <a:pt x="167" y="17"/>
                </a:cubicBezTo>
                <a:cubicBezTo>
                  <a:pt x="160" y="22"/>
                  <a:pt x="150" y="27"/>
                  <a:pt x="137" y="27"/>
                </a:cubicBezTo>
                <a:cubicBezTo>
                  <a:pt x="124" y="27"/>
                  <a:pt x="114" y="22"/>
                  <a:pt x="107" y="17"/>
                </a:cubicBezTo>
                <a:cubicBezTo>
                  <a:pt x="117" y="17"/>
                  <a:pt x="128" y="16"/>
                  <a:pt x="137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2" name="Left-Right Arrow 11"/>
          <p:cNvSpPr/>
          <p:nvPr/>
        </p:nvSpPr>
        <p:spPr bwMode="auto">
          <a:xfrm>
            <a:off x="3629025" y="5638800"/>
            <a:ext cx="1295400" cy="428625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06257"/>
              </p:ext>
            </p:extLst>
          </p:nvPr>
        </p:nvGraphicFramePr>
        <p:xfrm>
          <a:off x="396875" y="1800000"/>
          <a:ext cx="8351839" cy="32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Transzfer szintaxis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3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70" y="1142965"/>
            <a:ext cx="4794019" cy="54320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Transzfer szintaxis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59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730125"/>
              </p:ext>
            </p:extLst>
          </p:nvPr>
        </p:nvGraphicFramePr>
        <p:xfrm>
          <a:off x="396875" y="1800000"/>
          <a:ext cx="8351839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cél leírás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3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6" y="1800000"/>
            <a:ext cx="880382" cy="38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 cél leírás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200150"/>
            <a:ext cx="6746643" cy="52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856339"/>
              </p:ext>
            </p:extLst>
          </p:nvPr>
        </p:nvGraphicFramePr>
        <p:xfrm>
          <a:off x="396875" y="1428750"/>
          <a:ext cx="8351839" cy="422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TDL Jelene és jövője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3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61D37-C240-4108-BB7D-89A0C4EC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TTCN-3</a:t>
            </a:r>
            <a:r>
              <a:rPr lang="en-US" dirty="0"/>
              <a:t>:</a:t>
            </a:r>
            <a:r>
              <a:rPr lang="hu-HU" dirty="0"/>
              <a:t> elterjedt tesztnyelv</a:t>
            </a:r>
          </a:p>
          <a:p>
            <a:pPr lvl="1"/>
            <a:r>
              <a:rPr lang="hu-HU" dirty="0"/>
              <a:t>Lokális perspektíva</a:t>
            </a:r>
          </a:p>
          <a:p>
            <a:pPr lvl="2"/>
            <a:r>
              <a:rPr lang="hu-HU" dirty="0"/>
              <a:t>Független tesztkomponensek </a:t>
            </a:r>
          </a:p>
          <a:p>
            <a:r>
              <a:rPr lang="hu-HU" dirty="0"/>
              <a:t>TDL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Glob</a:t>
            </a:r>
            <a:r>
              <a:rPr lang="hu-HU" dirty="0" err="1"/>
              <a:t>ális</a:t>
            </a:r>
            <a:r>
              <a:rPr lang="hu-HU" dirty="0"/>
              <a:t> perspektíva</a:t>
            </a:r>
          </a:p>
          <a:p>
            <a:pPr lvl="2"/>
            <a:r>
              <a:rPr lang="hu-HU" dirty="0"/>
              <a:t>Az egész tesztrendszer leírása </a:t>
            </a:r>
            <a:r>
              <a:rPr lang="en-US" dirty="0"/>
              <a:t>“</a:t>
            </a:r>
            <a:r>
              <a:rPr lang="en-US" dirty="0" err="1"/>
              <a:t>egyben</a:t>
            </a:r>
            <a:r>
              <a:rPr lang="en-US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3BC22-D919-418D-B286-DC3C26D1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TDL </a:t>
            </a:r>
            <a:r>
              <a:rPr lang="en-US" dirty="0"/>
              <a:t>-&gt; </a:t>
            </a:r>
            <a:r>
              <a:rPr lang="hu-HU" dirty="0"/>
              <a:t>TTCN-3 leképezés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01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19604"/>
              </p:ext>
            </p:extLst>
          </p:nvPr>
        </p:nvGraphicFramePr>
        <p:xfrm>
          <a:off x="396875" y="1799999"/>
          <a:ext cx="8351839" cy="451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2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Tesztelés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373"/>
          <a:stretch/>
        </p:blipFill>
        <p:spPr bwMode="auto">
          <a:xfrm>
            <a:off x="895350" y="1183059"/>
            <a:ext cx="6870998" cy="475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6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764880"/>
              </p:ext>
            </p:extLst>
          </p:nvPr>
        </p:nvGraphicFramePr>
        <p:xfrm>
          <a:off x="4575176" y="1568023"/>
          <a:ext cx="4362449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Tesztelés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373"/>
          <a:stretch/>
        </p:blipFill>
        <p:spPr bwMode="auto">
          <a:xfrm>
            <a:off x="479425" y="2000548"/>
            <a:ext cx="3842048" cy="265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01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90606"/>
              </p:ext>
            </p:extLst>
          </p:nvPr>
        </p:nvGraphicFramePr>
        <p:xfrm>
          <a:off x="396876" y="1800000"/>
          <a:ext cx="1898649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tesztnyelvek áttekintése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81" y="1799999"/>
            <a:ext cx="6488345" cy="36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tesztnyelvek áttekintése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00000"/>
            <a:ext cx="6104674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423067"/>
              </p:ext>
            </p:extLst>
          </p:nvPr>
        </p:nvGraphicFramePr>
        <p:xfrm>
          <a:off x="393701" y="2819175"/>
          <a:ext cx="1660524" cy="13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240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034687"/>
              </p:ext>
            </p:extLst>
          </p:nvPr>
        </p:nvGraphicFramePr>
        <p:xfrm>
          <a:off x="396875" y="1800000"/>
          <a:ext cx="8351839" cy="181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tesztnyelvek áttekintése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8224" y="4486275"/>
            <a:ext cx="732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2060"/>
                </a:solidFill>
              </a:rPr>
              <a:t>TDL </a:t>
            </a:r>
            <a:r>
              <a:rPr lang="en-US" sz="3600" dirty="0">
                <a:solidFill>
                  <a:srgbClr val="002060"/>
                </a:solidFill>
              </a:rPr>
              <a:t>– Test Description Language</a:t>
            </a:r>
          </a:p>
        </p:txBody>
      </p:sp>
    </p:spTree>
    <p:extLst>
      <p:ext uri="{BB962C8B-B14F-4D97-AF65-F5344CB8AC3E}">
        <p14:creationId xmlns:p14="http://schemas.microsoft.com/office/powerpoint/2010/main" val="19575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603159"/>
              </p:ext>
            </p:extLst>
          </p:nvPr>
        </p:nvGraphicFramePr>
        <p:xfrm>
          <a:off x="396875" y="1800000"/>
          <a:ext cx="8351839" cy="38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TDL tervezési céljai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26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896</Words>
  <Application>Microsoft Office PowerPoint</Application>
  <PresentationFormat>On-screen Show (4:3)</PresentationFormat>
  <Paragraphs>411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Ericsson Capital TT</vt:lpstr>
      <vt:lpstr>Arial</vt:lpstr>
      <vt:lpstr>PresentationTemplate2011</vt:lpstr>
      <vt:lpstr>TDL  Test Description Language</vt:lpstr>
      <vt:lpstr>Tartalom</vt:lpstr>
      <vt:lpstr>Tesztelés</vt:lpstr>
      <vt:lpstr>Tesztelés</vt:lpstr>
      <vt:lpstr>Tesztelés</vt:lpstr>
      <vt:lpstr>A tesztnyelvek áttekintése</vt:lpstr>
      <vt:lpstr>A tesztnyelvek áttekintése</vt:lpstr>
      <vt:lpstr>A tesztnyelvek áttekintése</vt:lpstr>
      <vt:lpstr>TDL tervezési céljai</vt:lpstr>
      <vt:lpstr>Iteratív fejlesztés</vt:lpstr>
      <vt:lpstr>Iteratív fejlesztés</vt:lpstr>
      <vt:lpstr>Iteratív fejlesztés</vt:lpstr>
      <vt:lpstr>Iteratív fejlesztés</vt:lpstr>
      <vt:lpstr>Iteratív fejlesztés</vt:lpstr>
      <vt:lpstr>TDL szabvánY</vt:lpstr>
      <vt:lpstr>Meta-modell</vt:lpstr>
      <vt:lpstr>TDL Alapjai</vt:lpstr>
      <vt:lpstr>Teszt adatok</vt:lpstr>
      <vt:lpstr>Idő, Időzítők</vt:lpstr>
      <vt:lpstr>Teszt konfiguráció</vt:lpstr>
      <vt:lpstr>Teszt viselkedés</vt:lpstr>
      <vt:lpstr>Teszt viselkedés</vt:lpstr>
      <vt:lpstr>Teszt viselkedés</vt:lpstr>
      <vt:lpstr>Teszt Célok</vt:lpstr>
      <vt:lpstr>Grafikus szintaxis</vt:lpstr>
      <vt:lpstr>Adatspecifikáció</vt:lpstr>
      <vt:lpstr>Teszt Konfiguráció Specifikáció</vt:lpstr>
      <vt:lpstr>Teszt viselkedés </vt:lpstr>
      <vt:lpstr>PowerPoint Presentation</vt:lpstr>
      <vt:lpstr>Transzfer szintaxis</vt:lpstr>
      <vt:lpstr>Transzfer szintaxis</vt:lpstr>
      <vt:lpstr>Teszt cél leírás</vt:lpstr>
      <vt:lpstr>Teszt cél leírás</vt:lpstr>
      <vt:lpstr>A TDL Jelene és jövője</vt:lpstr>
      <vt:lpstr>TDL -&gt; TTCN-3 leképezés</vt:lpstr>
      <vt:lpstr>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TDL  Test Description Language</dc:title>
  <dc:creator>Gusztáv Adamis</dc:creator>
  <dc:description>Rev PA1</dc:description>
  <cp:lastModifiedBy>Gusztáv Adamis</cp:lastModifiedBy>
  <cp:revision>172</cp:revision>
  <cp:lastPrinted>2016-04-14T11:38:05Z</cp:lastPrinted>
  <dcterms:created xsi:type="dcterms:W3CDTF">2011-05-24T09:22:48Z</dcterms:created>
  <dcterms:modified xsi:type="dcterms:W3CDTF">2018-04-20T13:26:34Z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Commercial in confidence</vt:lpwstr>
  </property>
  <property fmtid="{D5CDD505-2E9C-101B-9397-08002B2CF9AE}" pid="14" name="optUseConfClass">
    <vt:bool>false</vt:bool>
  </property>
  <property fmtid="{D5CDD505-2E9C-101B-9397-08002B2CF9AE}" pid="15" name="optUseConfLabel">
    <vt:bool>true</vt:bool>
  </property>
  <property fmtid="{D5CDD505-2E9C-101B-9397-08002B2CF9AE}" pid="16" name="optFooterCVLDocNo">
    <vt:bool>true</vt:bool>
  </property>
  <property fmtid="{D5CDD505-2E9C-101B-9397-08002B2CF9AE}" pid="17" name="optFooterCVLCopyright">
    <vt:bool>false</vt:bool>
  </property>
  <property fmtid="{D5CDD505-2E9C-101B-9397-08002B2CF9AE}" pid="18" name="optEnterText1">
    <vt:bool>false</vt:bool>
  </property>
  <property fmtid="{D5CDD505-2E9C-101B-9397-08002B2CF9AE}" pid="19" name="optFooterCVLConfLabel">
    <vt:bool>false</vt:bool>
  </property>
  <property fmtid="{D5CDD505-2E9C-101B-9397-08002B2CF9AE}" pid="20" name="optEnterText2">
    <vt:bool>true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/>
  </property>
  <property fmtid="{D5CDD505-2E9C-101B-9397-08002B2CF9AE}" pid="27" name="MiddleFooterField">
    <vt:lpwstr>Szoftvertesztelés 2015</vt:lpwstr>
  </property>
  <property fmtid="{D5CDD505-2E9C-101B-9397-08002B2CF9AE}" pid="28" name="RightFooterField">
    <vt:lpwstr/>
  </property>
  <property fmtid="{D5CDD505-2E9C-101B-9397-08002B2CF9AE}" pid="29" name="RightFooterField2">
    <vt:lpwstr>2015-04-22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>Gusztáv Adamis</vt:lpwstr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2015-04-22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